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7" r:id="rId3"/>
    <p:sldId id="257" r:id="rId4"/>
    <p:sldId id="285" r:id="rId5"/>
    <p:sldId id="284" r:id="rId6"/>
    <p:sldId id="269" r:id="rId7"/>
    <p:sldId id="290" r:id="rId8"/>
    <p:sldId id="297" r:id="rId9"/>
    <p:sldId id="287" r:id="rId10"/>
    <p:sldId id="288" r:id="rId11"/>
    <p:sldId id="291" r:id="rId12"/>
    <p:sldId id="271" r:id="rId13"/>
    <p:sldId id="272" r:id="rId14"/>
    <p:sldId id="275" r:id="rId15"/>
    <p:sldId id="292" r:id="rId16"/>
    <p:sldId id="293" r:id="rId17"/>
    <p:sldId id="296" r:id="rId18"/>
    <p:sldId id="283" r:id="rId19"/>
    <p:sldId id="29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8"/>
    <p:restoredTop sz="95820"/>
  </p:normalViewPr>
  <p:slideViewPr>
    <p:cSldViewPr snapToGrid="0" snapToObjects="1">
      <p:cViewPr varScale="1">
        <p:scale>
          <a:sx n="124" d="100"/>
          <a:sy n="124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svg"/><Relationship Id="rId1" Type="http://schemas.openxmlformats.org/officeDocument/2006/relationships/image" Target="../media/image27.png"/><Relationship Id="rId6" Type="http://schemas.openxmlformats.org/officeDocument/2006/relationships/image" Target="../media/image26.sv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AECA1-8A8E-4C9C-881F-A5E52A15AC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7B29ED-4551-4BA1-9C37-EC1037317A4D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20A1B9FA-B9E2-4A30-98C3-2D80EE38E377}" type="parTrans" cxnId="{71BAED65-AC78-46C1-9110-E2FC31A35702}">
      <dgm:prSet/>
      <dgm:spPr/>
      <dgm:t>
        <a:bodyPr/>
        <a:lstStyle/>
        <a:p>
          <a:endParaRPr lang="en-US"/>
        </a:p>
      </dgm:t>
    </dgm:pt>
    <dgm:pt modelId="{26068902-84EA-4B56-8494-AE039FED5EA1}" type="sibTrans" cxnId="{71BAED65-AC78-46C1-9110-E2FC31A35702}">
      <dgm:prSet/>
      <dgm:spPr/>
      <dgm:t>
        <a:bodyPr/>
        <a:lstStyle/>
        <a:p>
          <a:endParaRPr lang="en-US"/>
        </a:p>
      </dgm:t>
    </dgm:pt>
    <dgm:pt modelId="{506E6B78-8B5F-4B4B-BE14-E000E84D7B0E}">
      <dgm:prSet/>
      <dgm:spPr/>
      <dgm:t>
        <a:bodyPr/>
        <a:lstStyle/>
        <a:p>
          <a:r>
            <a:rPr lang="en-US" dirty="0"/>
            <a:t>Data Collection and Cleaning</a:t>
          </a:r>
        </a:p>
      </dgm:t>
    </dgm:pt>
    <dgm:pt modelId="{630D87FC-90CB-461C-A5BE-7889724C834A}" type="parTrans" cxnId="{3F530F0F-1950-432B-A045-AB2C77983888}">
      <dgm:prSet/>
      <dgm:spPr/>
      <dgm:t>
        <a:bodyPr/>
        <a:lstStyle/>
        <a:p>
          <a:endParaRPr lang="en-US"/>
        </a:p>
      </dgm:t>
    </dgm:pt>
    <dgm:pt modelId="{0A0CC0E8-CB7F-43D1-ACBC-E26F5402A1F1}" type="sibTrans" cxnId="{3F530F0F-1950-432B-A045-AB2C77983888}">
      <dgm:prSet/>
      <dgm:spPr/>
      <dgm:t>
        <a:bodyPr/>
        <a:lstStyle/>
        <a:p>
          <a:endParaRPr lang="en-US"/>
        </a:p>
      </dgm:t>
    </dgm:pt>
    <dgm:pt modelId="{292494DB-BCF3-4FE9-A606-AEF383172651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3EBBCDAE-BDD9-4BB3-9F8C-8057ADDC106E}" type="parTrans" cxnId="{F255079C-6F3B-4DAD-B88B-3DECEBEE1941}">
      <dgm:prSet/>
      <dgm:spPr/>
      <dgm:t>
        <a:bodyPr/>
        <a:lstStyle/>
        <a:p>
          <a:endParaRPr lang="en-US"/>
        </a:p>
      </dgm:t>
    </dgm:pt>
    <dgm:pt modelId="{D4957B02-4F56-4D72-B8AB-B04F1B79EA7D}" type="sibTrans" cxnId="{F255079C-6F3B-4DAD-B88B-3DECEBEE1941}">
      <dgm:prSet/>
      <dgm:spPr/>
      <dgm:t>
        <a:bodyPr/>
        <a:lstStyle/>
        <a:p>
          <a:endParaRPr lang="en-US"/>
        </a:p>
      </dgm:t>
    </dgm:pt>
    <dgm:pt modelId="{0052BB03-9B3B-43C4-AFC3-68F43E3D59CF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1B9E15EE-348A-4F2D-8C62-A638526F5907}" type="parTrans" cxnId="{82C3EEC1-C9CC-4D33-A241-3301B164D830}">
      <dgm:prSet/>
      <dgm:spPr/>
      <dgm:t>
        <a:bodyPr/>
        <a:lstStyle/>
        <a:p>
          <a:endParaRPr lang="en-US"/>
        </a:p>
      </dgm:t>
    </dgm:pt>
    <dgm:pt modelId="{3018145A-0294-4BA4-92D7-0258E85C08EC}" type="sibTrans" cxnId="{82C3EEC1-C9CC-4D33-A241-3301B164D830}">
      <dgm:prSet/>
      <dgm:spPr/>
      <dgm:t>
        <a:bodyPr/>
        <a:lstStyle/>
        <a:p>
          <a:endParaRPr lang="en-US"/>
        </a:p>
      </dgm:t>
    </dgm:pt>
    <dgm:pt modelId="{6DD5515E-678D-4EDF-877F-A3E7FCC38975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84E2F7CE-9A48-46A7-865F-69A0D88DEB4C}" type="parTrans" cxnId="{8303785B-4C2E-4CFA-A4A9-DB47736ACD93}">
      <dgm:prSet/>
      <dgm:spPr/>
      <dgm:t>
        <a:bodyPr/>
        <a:lstStyle/>
        <a:p>
          <a:endParaRPr lang="en-US"/>
        </a:p>
      </dgm:t>
    </dgm:pt>
    <dgm:pt modelId="{F9E14FE7-3C88-465F-83F5-2A0297279A1E}" type="sibTrans" cxnId="{8303785B-4C2E-4CFA-A4A9-DB47736ACD93}">
      <dgm:prSet/>
      <dgm:spPr/>
      <dgm:t>
        <a:bodyPr/>
        <a:lstStyle/>
        <a:p>
          <a:endParaRPr lang="en-US"/>
        </a:p>
      </dgm:t>
    </dgm:pt>
    <dgm:pt modelId="{8A48A486-4BC1-0C4A-B341-B0CBC6DC236C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351AED37-E5E6-FA4C-A09B-7C91D3075D92}" type="parTrans" cxnId="{4B567A2D-AEE8-854B-90AD-71697F0A8D8D}">
      <dgm:prSet/>
      <dgm:spPr/>
      <dgm:t>
        <a:bodyPr/>
        <a:lstStyle/>
        <a:p>
          <a:endParaRPr lang="en-US"/>
        </a:p>
      </dgm:t>
    </dgm:pt>
    <dgm:pt modelId="{931A0A7C-5CC2-274E-8DD8-F213521318E6}" type="sibTrans" cxnId="{4B567A2D-AEE8-854B-90AD-71697F0A8D8D}">
      <dgm:prSet/>
      <dgm:spPr/>
      <dgm:t>
        <a:bodyPr/>
        <a:lstStyle/>
        <a:p>
          <a:endParaRPr lang="en-US"/>
        </a:p>
      </dgm:t>
    </dgm:pt>
    <dgm:pt modelId="{40D3071A-0203-9F4C-8E8A-D292F973DECE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94914599-54B6-C546-B6AA-A6A105DD548B}" type="parTrans" cxnId="{B15BEFBD-4BE6-F646-A555-11065BEC3136}">
      <dgm:prSet/>
      <dgm:spPr/>
      <dgm:t>
        <a:bodyPr/>
        <a:lstStyle/>
        <a:p>
          <a:endParaRPr lang="en-US"/>
        </a:p>
      </dgm:t>
    </dgm:pt>
    <dgm:pt modelId="{BD1AD6BA-0539-E84C-A271-E13BFF1A8BF0}" type="sibTrans" cxnId="{B15BEFBD-4BE6-F646-A555-11065BEC3136}">
      <dgm:prSet/>
      <dgm:spPr/>
      <dgm:t>
        <a:bodyPr/>
        <a:lstStyle/>
        <a:p>
          <a:endParaRPr lang="en-US"/>
        </a:p>
      </dgm:t>
    </dgm:pt>
    <dgm:pt modelId="{A5B94DBA-7008-8D4F-BC5D-2EEF13EDE751}" type="pres">
      <dgm:prSet presAssocID="{6E7AECA1-8A8E-4C9C-881F-A5E52A15ACE8}" presName="linear" presStyleCnt="0">
        <dgm:presLayoutVars>
          <dgm:animLvl val="lvl"/>
          <dgm:resizeHandles val="exact"/>
        </dgm:presLayoutVars>
      </dgm:prSet>
      <dgm:spPr/>
    </dgm:pt>
    <dgm:pt modelId="{BF1C9BDB-7710-654A-BCA3-6F2CC43335E5}" type="pres">
      <dgm:prSet presAssocID="{9F7B29ED-4551-4BA1-9C37-EC1037317A4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06F5B7C-6FFD-A043-85A3-D995D4A9CA30}" type="pres">
      <dgm:prSet presAssocID="{26068902-84EA-4B56-8494-AE039FED5EA1}" presName="spacer" presStyleCnt="0"/>
      <dgm:spPr/>
    </dgm:pt>
    <dgm:pt modelId="{3E67D080-D3B8-EE4B-A02E-C64B1343CC9F}" type="pres">
      <dgm:prSet presAssocID="{506E6B78-8B5F-4B4B-BE14-E000E84D7B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659268A-1613-0E4A-A5A9-FE5B68308992}" type="pres">
      <dgm:prSet presAssocID="{0A0CC0E8-CB7F-43D1-ACBC-E26F5402A1F1}" presName="spacer" presStyleCnt="0"/>
      <dgm:spPr/>
    </dgm:pt>
    <dgm:pt modelId="{954227CE-F427-5E49-B0B4-214A8D935D55}" type="pres">
      <dgm:prSet presAssocID="{40D3071A-0203-9F4C-8E8A-D292F973DEC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212925E-82C8-A944-BA40-106225CF0CD2}" type="pres">
      <dgm:prSet presAssocID="{BD1AD6BA-0539-E84C-A271-E13BFF1A8BF0}" presName="spacer" presStyleCnt="0"/>
      <dgm:spPr/>
    </dgm:pt>
    <dgm:pt modelId="{5ABA0B33-CCBC-6F46-A46F-E26D89A65359}" type="pres">
      <dgm:prSet presAssocID="{292494DB-BCF3-4FE9-A606-AEF38317265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F35B5D0-0020-7641-9719-56FF7F903185}" type="pres">
      <dgm:prSet presAssocID="{D4957B02-4F56-4D72-B8AB-B04F1B79EA7D}" presName="spacer" presStyleCnt="0"/>
      <dgm:spPr/>
    </dgm:pt>
    <dgm:pt modelId="{B5710E9F-ED3C-9C4B-9421-92A37921E6E2}" type="pres">
      <dgm:prSet presAssocID="{0052BB03-9B3B-43C4-AFC3-68F43E3D59C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5D912AF-F2C9-4641-900D-809C2E1AC6BB}" type="pres">
      <dgm:prSet presAssocID="{3018145A-0294-4BA4-92D7-0258E85C08EC}" presName="spacer" presStyleCnt="0"/>
      <dgm:spPr/>
    </dgm:pt>
    <dgm:pt modelId="{A4CA09AA-76CB-6041-9F33-A0EDE1B0727D}" type="pres">
      <dgm:prSet presAssocID="{8A48A486-4BC1-0C4A-B341-B0CBC6DC236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025DCAB-3507-9C46-A7F6-36324ACE0529}" type="pres">
      <dgm:prSet presAssocID="{931A0A7C-5CC2-274E-8DD8-F213521318E6}" presName="spacer" presStyleCnt="0"/>
      <dgm:spPr/>
    </dgm:pt>
    <dgm:pt modelId="{C068E0D4-D33D-9D49-A5C2-B02036A5838A}" type="pres">
      <dgm:prSet presAssocID="{6DD5515E-678D-4EDF-877F-A3E7FCC3897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530F0F-1950-432B-A045-AB2C77983888}" srcId="{6E7AECA1-8A8E-4C9C-881F-A5E52A15ACE8}" destId="{506E6B78-8B5F-4B4B-BE14-E000E84D7B0E}" srcOrd="1" destOrd="0" parTransId="{630D87FC-90CB-461C-A5BE-7889724C834A}" sibTransId="{0A0CC0E8-CB7F-43D1-ACBC-E26F5402A1F1}"/>
    <dgm:cxn modelId="{13312B2C-3BF5-1B42-9054-204C15D0B7CF}" type="presOf" srcId="{9F7B29ED-4551-4BA1-9C37-EC1037317A4D}" destId="{BF1C9BDB-7710-654A-BCA3-6F2CC43335E5}" srcOrd="0" destOrd="0" presId="urn:microsoft.com/office/officeart/2005/8/layout/vList2"/>
    <dgm:cxn modelId="{4B567A2D-AEE8-854B-90AD-71697F0A8D8D}" srcId="{6E7AECA1-8A8E-4C9C-881F-A5E52A15ACE8}" destId="{8A48A486-4BC1-0C4A-B341-B0CBC6DC236C}" srcOrd="5" destOrd="0" parTransId="{351AED37-E5E6-FA4C-A09B-7C91D3075D92}" sibTransId="{931A0A7C-5CC2-274E-8DD8-F213521318E6}"/>
    <dgm:cxn modelId="{D5BB0054-285E-4142-804B-A84B2CC58C45}" type="presOf" srcId="{292494DB-BCF3-4FE9-A606-AEF383172651}" destId="{5ABA0B33-CCBC-6F46-A46F-E26D89A65359}" srcOrd="0" destOrd="0" presId="urn:microsoft.com/office/officeart/2005/8/layout/vList2"/>
    <dgm:cxn modelId="{F964DA56-CEAB-464F-BF1E-8392A73AAD66}" type="presOf" srcId="{40D3071A-0203-9F4C-8E8A-D292F973DECE}" destId="{954227CE-F427-5E49-B0B4-214A8D935D55}" srcOrd="0" destOrd="0" presId="urn:microsoft.com/office/officeart/2005/8/layout/vList2"/>
    <dgm:cxn modelId="{17592057-87B1-1645-85FD-37C805F04E15}" type="presOf" srcId="{6E7AECA1-8A8E-4C9C-881F-A5E52A15ACE8}" destId="{A5B94DBA-7008-8D4F-BC5D-2EEF13EDE751}" srcOrd="0" destOrd="0" presId="urn:microsoft.com/office/officeart/2005/8/layout/vList2"/>
    <dgm:cxn modelId="{8303785B-4C2E-4CFA-A4A9-DB47736ACD93}" srcId="{6E7AECA1-8A8E-4C9C-881F-A5E52A15ACE8}" destId="{6DD5515E-678D-4EDF-877F-A3E7FCC38975}" srcOrd="6" destOrd="0" parTransId="{84E2F7CE-9A48-46A7-865F-69A0D88DEB4C}" sibTransId="{F9E14FE7-3C88-465F-83F5-2A0297279A1E}"/>
    <dgm:cxn modelId="{71BAED65-AC78-46C1-9110-E2FC31A35702}" srcId="{6E7AECA1-8A8E-4C9C-881F-A5E52A15ACE8}" destId="{9F7B29ED-4551-4BA1-9C37-EC1037317A4D}" srcOrd="0" destOrd="0" parTransId="{20A1B9FA-B9E2-4A30-98C3-2D80EE38E377}" sibTransId="{26068902-84EA-4B56-8494-AE039FED5EA1}"/>
    <dgm:cxn modelId="{F255079C-6F3B-4DAD-B88B-3DECEBEE1941}" srcId="{6E7AECA1-8A8E-4C9C-881F-A5E52A15ACE8}" destId="{292494DB-BCF3-4FE9-A606-AEF383172651}" srcOrd="3" destOrd="0" parTransId="{3EBBCDAE-BDD9-4BB3-9F8C-8057ADDC106E}" sibTransId="{D4957B02-4F56-4D72-B8AB-B04F1B79EA7D}"/>
    <dgm:cxn modelId="{B15BEFBD-4BE6-F646-A555-11065BEC3136}" srcId="{6E7AECA1-8A8E-4C9C-881F-A5E52A15ACE8}" destId="{40D3071A-0203-9F4C-8E8A-D292F973DECE}" srcOrd="2" destOrd="0" parTransId="{94914599-54B6-C546-B6AA-A6A105DD548B}" sibTransId="{BD1AD6BA-0539-E84C-A271-E13BFF1A8BF0}"/>
    <dgm:cxn modelId="{82C3EEC1-C9CC-4D33-A241-3301B164D830}" srcId="{6E7AECA1-8A8E-4C9C-881F-A5E52A15ACE8}" destId="{0052BB03-9B3B-43C4-AFC3-68F43E3D59CF}" srcOrd="4" destOrd="0" parTransId="{1B9E15EE-348A-4F2D-8C62-A638526F5907}" sibTransId="{3018145A-0294-4BA4-92D7-0258E85C08EC}"/>
    <dgm:cxn modelId="{E9038CCE-BB45-C84E-A144-844A9A18A997}" type="presOf" srcId="{506E6B78-8B5F-4B4B-BE14-E000E84D7B0E}" destId="{3E67D080-D3B8-EE4B-A02E-C64B1343CC9F}" srcOrd="0" destOrd="0" presId="urn:microsoft.com/office/officeart/2005/8/layout/vList2"/>
    <dgm:cxn modelId="{068096D9-7697-FA40-9396-5ED9E8B2F995}" type="presOf" srcId="{0052BB03-9B3B-43C4-AFC3-68F43E3D59CF}" destId="{B5710E9F-ED3C-9C4B-9421-92A37921E6E2}" srcOrd="0" destOrd="0" presId="urn:microsoft.com/office/officeart/2005/8/layout/vList2"/>
    <dgm:cxn modelId="{9FB52FFA-4AC9-1745-8148-6547905D673C}" type="presOf" srcId="{6DD5515E-678D-4EDF-877F-A3E7FCC38975}" destId="{C068E0D4-D33D-9D49-A5C2-B02036A5838A}" srcOrd="0" destOrd="0" presId="urn:microsoft.com/office/officeart/2005/8/layout/vList2"/>
    <dgm:cxn modelId="{F3F2D8FF-D09E-7945-B62A-0B35698980C8}" type="presOf" srcId="{8A48A486-4BC1-0C4A-B341-B0CBC6DC236C}" destId="{A4CA09AA-76CB-6041-9F33-A0EDE1B0727D}" srcOrd="0" destOrd="0" presId="urn:microsoft.com/office/officeart/2005/8/layout/vList2"/>
    <dgm:cxn modelId="{6F057599-2BEF-014B-836A-380095E8BFD3}" type="presParOf" srcId="{A5B94DBA-7008-8D4F-BC5D-2EEF13EDE751}" destId="{BF1C9BDB-7710-654A-BCA3-6F2CC43335E5}" srcOrd="0" destOrd="0" presId="urn:microsoft.com/office/officeart/2005/8/layout/vList2"/>
    <dgm:cxn modelId="{92BDE607-0008-D84A-8C70-CBC7C190C7C4}" type="presParOf" srcId="{A5B94DBA-7008-8D4F-BC5D-2EEF13EDE751}" destId="{806F5B7C-6FFD-A043-85A3-D995D4A9CA30}" srcOrd="1" destOrd="0" presId="urn:microsoft.com/office/officeart/2005/8/layout/vList2"/>
    <dgm:cxn modelId="{AAE4B61C-0D23-1B42-86A3-CA843CEDA0A3}" type="presParOf" srcId="{A5B94DBA-7008-8D4F-BC5D-2EEF13EDE751}" destId="{3E67D080-D3B8-EE4B-A02E-C64B1343CC9F}" srcOrd="2" destOrd="0" presId="urn:microsoft.com/office/officeart/2005/8/layout/vList2"/>
    <dgm:cxn modelId="{ECD0D59E-296B-4840-89A6-4764D8DC5ED6}" type="presParOf" srcId="{A5B94DBA-7008-8D4F-BC5D-2EEF13EDE751}" destId="{E659268A-1613-0E4A-A5A9-FE5B68308992}" srcOrd="3" destOrd="0" presId="urn:microsoft.com/office/officeart/2005/8/layout/vList2"/>
    <dgm:cxn modelId="{E9D116D5-AE99-9040-BE1D-A1F4D8223C8B}" type="presParOf" srcId="{A5B94DBA-7008-8D4F-BC5D-2EEF13EDE751}" destId="{954227CE-F427-5E49-B0B4-214A8D935D55}" srcOrd="4" destOrd="0" presId="urn:microsoft.com/office/officeart/2005/8/layout/vList2"/>
    <dgm:cxn modelId="{837049AA-AA0C-874E-89DD-A745E2C935D8}" type="presParOf" srcId="{A5B94DBA-7008-8D4F-BC5D-2EEF13EDE751}" destId="{B212925E-82C8-A944-BA40-106225CF0CD2}" srcOrd="5" destOrd="0" presId="urn:microsoft.com/office/officeart/2005/8/layout/vList2"/>
    <dgm:cxn modelId="{CB8318AB-22E1-D94A-A006-7B2270427EFF}" type="presParOf" srcId="{A5B94DBA-7008-8D4F-BC5D-2EEF13EDE751}" destId="{5ABA0B33-CCBC-6F46-A46F-E26D89A65359}" srcOrd="6" destOrd="0" presId="urn:microsoft.com/office/officeart/2005/8/layout/vList2"/>
    <dgm:cxn modelId="{FDE5A049-7D0B-154B-9869-A8C422D2101F}" type="presParOf" srcId="{A5B94DBA-7008-8D4F-BC5D-2EEF13EDE751}" destId="{CF35B5D0-0020-7641-9719-56FF7F903185}" srcOrd="7" destOrd="0" presId="urn:microsoft.com/office/officeart/2005/8/layout/vList2"/>
    <dgm:cxn modelId="{B724715F-81E0-F04F-8D81-561083C5CFFA}" type="presParOf" srcId="{A5B94DBA-7008-8D4F-BC5D-2EEF13EDE751}" destId="{B5710E9F-ED3C-9C4B-9421-92A37921E6E2}" srcOrd="8" destOrd="0" presId="urn:microsoft.com/office/officeart/2005/8/layout/vList2"/>
    <dgm:cxn modelId="{1C28BF01-A371-6B41-B53E-E44FB337F8A8}" type="presParOf" srcId="{A5B94DBA-7008-8D4F-BC5D-2EEF13EDE751}" destId="{D5D912AF-F2C9-4641-900D-809C2E1AC6BB}" srcOrd="9" destOrd="0" presId="urn:microsoft.com/office/officeart/2005/8/layout/vList2"/>
    <dgm:cxn modelId="{5301A655-3BBC-344B-9960-344D61141AF6}" type="presParOf" srcId="{A5B94DBA-7008-8D4F-BC5D-2EEF13EDE751}" destId="{A4CA09AA-76CB-6041-9F33-A0EDE1B0727D}" srcOrd="10" destOrd="0" presId="urn:microsoft.com/office/officeart/2005/8/layout/vList2"/>
    <dgm:cxn modelId="{DB6E963D-584B-304A-BB53-ED6D92625D14}" type="presParOf" srcId="{A5B94DBA-7008-8D4F-BC5D-2EEF13EDE751}" destId="{B025DCAB-3507-9C46-A7F6-36324ACE0529}" srcOrd="11" destOrd="0" presId="urn:microsoft.com/office/officeart/2005/8/layout/vList2"/>
    <dgm:cxn modelId="{DC94F7AB-51DC-BA46-9271-4CFDB5DC935C}" type="presParOf" srcId="{A5B94DBA-7008-8D4F-BC5D-2EEF13EDE751}" destId="{C068E0D4-D33D-9D49-A5C2-B02036A5838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C077A-9376-C44F-9D09-188149F7E113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18856-7E3A-3A48-9453-3A7F87E28700}">
      <dgm:prSet phldrT="[Text]" custT="1"/>
      <dgm:spPr/>
      <dgm:t>
        <a:bodyPr/>
        <a:lstStyle/>
        <a:p>
          <a:r>
            <a:rPr lang="en-US" sz="2000" dirty="0"/>
            <a:t>Links for Filings</a:t>
          </a:r>
        </a:p>
      </dgm:t>
    </dgm:pt>
    <dgm:pt modelId="{D03320BD-BA2E-5C45-AFC7-4925E96EFAF4}" type="parTrans" cxnId="{B307F7F6-BF21-514C-8BC3-8BAC42F047F1}">
      <dgm:prSet/>
      <dgm:spPr/>
      <dgm:t>
        <a:bodyPr/>
        <a:lstStyle/>
        <a:p>
          <a:endParaRPr lang="en-US" sz="1100"/>
        </a:p>
      </dgm:t>
    </dgm:pt>
    <dgm:pt modelId="{A4DC2A46-1B2B-8549-B443-7BF06ED67079}" type="sibTrans" cxnId="{B307F7F6-BF21-514C-8BC3-8BAC42F047F1}">
      <dgm:prSet/>
      <dgm:spPr/>
      <dgm:t>
        <a:bodyPr/>
        <a:lstStyle/>
        <a:p>
          <a:endParaRPr lang="en-US" sz="1100"/>
        </a:p>
      </dgm:t>
    </dgm:pt>
    <dgm:pt modelId="{A05AC319-5DA3-7E42-9BEF-F6E31F1A8040}">
      <dgm:prSet phldrT="[Text]" custT="1"/>
      <dgm:spPr/>
      <dgm:t>
        <a:bodyPr/>
        <a:lstStyle/>
        <a:p>
          <a:r>
            <a:rPr lang="en-US" sz="2000" dirty="0"/>
            <a:t>Parse HTML and Get Text</a:t>
          </a:r>
        </a:p>
      </dgm:t>
    </dgm:pt>
    <dgm:pt modelId="{7C32B4D9-EC9E-0646-8A05-A23B59E0DD37}" type="parTrans" cxnId="{28CF1D6F-B3A1-6F4E-BEE7-CD315638900E}">
      <dgm:prSet/>
      <dgm:spPr/>
      <dgm:t>
        <a:bodyPr/>
        <a:lstStyle/>
        <a:p>
          <a:endParaRPr lang="en-US" sz="1100"/>
        </a:p>
      </dgm:t>
    </dgm:pt>
    <dgm:pt modelId="{A559B2B1-8FF6-8B49-B51F-53A5558C92C0}" type="sibTrans" cxnId="{28CF1D6F-B3A1-6F4E-BEE7-CD315638900E}">
      <dgm:prSet/>
      <dgm:spPr/>
      <dgm:t>
        <a:bodyPr/>
        <a:lstStyle/>
        <a:p>
          <a:endParaRPr lang="en-US" sz="1100"/>
        </a:p>
      </dgm:t>
    </dgm:pt>
    <dgm:pt modelId="{21C9E6C3-F031-0946-A430-BFC288ECC3A4}">
      <dgm:prSet phldrT="[Text]" custT="1"/>
      <dgm:spPr/>
      <dgm:t>
        <a:bodyPr/>
        <a:lstStyle/>
        <a:p>
          <a:r>
            <a:rPr lang="en-US" sz="2000" dirty="0"/>
            <a:t>Stock Prices</a:t>
          </a:r>
        </a:p>
      </dgm:t>
    </dgm:pt>
    <dgm:pt modelId="{D946FA22-9F64-4941-A6FB-D49DDE06E7D3}" type="sibTrans" cxnId="{3E2C97C9-A0EE-594B-A49F-57178279713F}">
      <dgm:prSet/>
      <dgm:spPr/>
      <dgm:t>
        <a:bodyPr/>
        <a:lstStyle/>
        <a:p>
          <a:endParaRPr lang="en-US" sz="1100"/>
        </a:p>
      </dgm:t>
    </dgm:pt>
    <dgm:pt modelId="{1DA7626C-9B90-6245-976D-4B02C5D9BAFE}" type="parTrans" cxnId="{3E2C97C9-A0EE-594B-A49F-57178279713F}">
      <dgm:prSet/>
      <dgm:spPr/>
      <dgm:t>
        <a:bodyPr/>
        <a:lstStyle/>
        <a:p>
          <a:endParaRPr lang="en-US" sz="1100"/>
        </a:p>
      </dgm:t>
    </dgm:pt>
    <dgm:pt modelId="{AFDE9D67-13CA-6941-823C-463B25D27612}">
      <dgm:prSet phldrT="[Text]" custT="1"/>
      <dgm:spPr/>
      <dgm:t>
        <a:bodyPr/>
        <a:lstStyle/>
        <a:p>
          <a:r>
            <a:rPr lang="en-US" sz="2000" dirty="0"/>
            <a:t>SP500 Info</a:t>
          </a:r>
        </a:p>
      </dgm:t>
    </dgm:pt>
    <dgm:pt modelId="{52578AF6-017E-794E-A560-113A857D4DCC}" type="parTrans" cxnId="{334DAEEF-7A94-D14A-8446-A02FFA046154}">
      <dgm:prSet/>
      <dgm:spPr/>
      <dgm:t>
        <a:bodyPr/>
        <a:lstStyle/>
        <a:p>
          <a:endParaRPr lang="en-US"/>
        </a:p>
      </dgm:t>
    </dgm:pt>
    <dgm:pt modelId="{D93D8AAD-0DF8-3143-9A95-56CE31717EDB}" type="sibTrans" cxnId="{334DAEEF-7A94-D14A-8446-A02FFA046154}">
      <dgm:prSet/>
      <dgm:spPr/>
      <dgm:t>
        <a:bodyPr/>
        <a:lstStyle/>
        <a:p>
          <a:endParaRPr lang="en-US"/>
        </a:p>
      </dgm:t>
    </dgm:pt>
    <dgm:pt modelId="{48764B51-6119-664C-8BC2-F600D06A6C45}" type="pres">
      <dgm:prSet presAssocID="{0A2C077A-9376-C44F-9D09-188149F7E113}" presName="arrowDiagram" presStyleCnt="0">
        <dgm:presLayoutVars>
          <dgm:chMax val="5"/>
          <dgm:dir/>
          <dgm:resizeHandles val="exact"/>
        </dgm:presLayoutVars>
      </dgm:prSet>
      <dgm:spPr/>
    </dgm:pt>
    <dgm:pt modelId="{337FEA68-2C36-9047-9F15-39A62FA4819C}" type="pres">
      <dgm:prSet presAssocID="{0A2C077A-9376-C44F-9D09-188149F7E113}" presName="arrow" presStyleLbl="bgShp" presStyleIdx="0" presStyleCnt="1"/>
      <dgm:spPr>
        <a:solidFill>
          <a:schemeClr val="accent2">
            <a:lumMod val="20000"/>
            <a:lumOff val="80000"/>
          </a:schemeClr>
        </a:solidFill>
      </dgm:spPr>
    </dgm:pt>
    <dgm:pt modelId="{99BAABDD-0A83-8344-A588-33B9B83D2BEE}" type="pres">
      <dgm:prSet presAssocID="{0A2C077A-9376-C44F-9D09-188149F7E113}" presName="arrowDiagram4" presStyleCnt="0"/>
      <dgm:spPr/>
    </dgm:pt>
    <dgm:pt modelId="{BE52EB2A-20FE-5F43-893A-7B26F08A0FDB}" type="pres">
      <dgm:prSet presAssocID="{AFDE9D67-13CA-6941-823C-463B25D27612}" presName="bullet4a" presStyleLbl="node1" presStyleIdx="0" presStyleCnt="4"/>
      <dgm:spPr/>
    </dgm:pt>
    <dgm:pt modelId="{AAB17AC0-08BE-7D4A-B298-5729B18342AE}" type="pres">
      <dgm:prSet presAssocID="{AFDE9D67-13CA-6941-823C-463B25D27612}" presName="textBox4a" presStyleLbl="revTx" presStyleIdx="0" presStyleCnt="4">
        <dgm:presLayoutVars>
          <dgm:bulletEnabled val="1"/>
        </dgm:presLayoutVars>
      </dgm:prSet>
      <dgm:spPr/>
    </dgm:pt>
    <dgm:pt modelId="{599FE1A4-404A-BE4E-84EA-F32D45C77B49}" type="pres">
      <dgm:prSet presAssocID="{C1D18856-7E3A-3A48-9453-3A7F87E28700}" presName="bullet4b" presStyleLbl="node1" presStyleIdx="1" presStyleCnt="4"/>
      <dgm:spPr/>
    </dgm:pt>
    <dgm:pt modelId="{9758076E-1795-834E-B5AD-85045709C38B}" type="pres">
      <dgm:prSet presAssocID="{C1D18856-7E3A-3A48-9453-3A7F87E28700}" presName="textBox4b" presStyleLbl="revTx" presStyleIdx="1" presStyleCnt="4">
        <dgm:presLayoutVars>
          <dgm:bulletEnabled val="1"/>
        </dgm:presLayoutVars>
      </dgm:prSet>
      <dgm:spPr/>
    </dgm:pt>
    <dgm:pt modelId="{B1965928-A480-C04F-8955-989F8FB042EC}" type="pres">
      <dgm:prSet presAssocID="{A05AC319-5DA3-7E42-9BEF-F6E31F1A8040}" presName="bullet4c" presStyleLbl="node1" presStyleIdx="2" presStyleCnt="4"/>
      <dgm:spPr/>
    </dgm:pt>
    <dgm:pt modelId="{4ED5C53F-E489-4041-ABB1-BDBF21F9B95E}" type="pres">
      <dgm:prSet presAssocID="{A05AC319-5DA3-7E42-9BEF-F6E31F1A8040}" presName="textBox4c" presStyleLbl="revTx" presStyleIdx="2" presStyleCnt="4">
        <dgm:presLayoutVars>
          <dgm:bulletEnabled val="1"/>
        </dgm:presLayoutVars>
      </dgm:prSet>
      <dgm:spPr/>
    </dgm:pt>
    <dgm:pt modelId="{5FBB4F05-D254-F142-982E-032B74D9A47C}" type="pres">
      <dgm:prSet presAssocID="{21C9E6C3-F031-0946-A430-BFC288ECC3A4}" presName="bullet4d" presStyleLbl="node1" presStyleIdx="3" presStyleCnt="4"/>
      <dgm:spPr/>
    </dgm:pt>
    <dgm:pt modelId="{0B51C161-1DF3-6342-815F-854F26CF52D3}" type="pres">
      <dgm:prSet presAssocID="{21C9E6C3-F031-0946-A430-BFC288ECC3A4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42AD9903-9D61-9845-9B28-59230B399D21}" type="presOf" srcId="{0A2C077A-9376-C44F-9D09-188149F7E113}" destId="{48764B51-6119-664C-8BC2-F600D06A6C45}" srcOrd="0" destOrd="0" presId="urn:microsoft.com/office/officeart/2005/8/layout/arrow2"/>
    <dgm:cxn modelId="{6F295009-66CD-BB4D-83C3-5C990E6E3110}" type="presOf" srcId="{C1D18856-7E3A-3A48-9453-3A7F87E28700}" destId="{9758076E-1795-834E-B5AD-85045709C38B}" srcOrd="0" destOrd="0" presId="urn:microsoft.com/office/officeart/2005/8/layout/arrow2"/>
    <dgm:cxn modelId="{6E8AF42F-C4DA-9046-9BC5-D1F589354A77}" type="presOf" srcId="{A05AC319-5DA3-7E42-9BEF-F6E31F1A8040}" destId="{4ED5C53F-E489-4041-ABB1-BDBF21F9B95E}" srcOrd="0" destOrd="0" presId="urn:microsoft.com/office/officeart/2005/8/layout/arrow2"/>
    <dgm:cxn modelId="{6472C84E-A45A-A14E-93C7-B639810F77F9}" type="presOf" srcId="{AFDE9D67-13CA-6941-823C-463B25D27612}" destId="{AAB17AC0-08BE-7D4A-B298-5729B18342AE}" srcOrd="0" destOrd="0" presId="urn:microsoft.com/office/officeart/2005/8/layout/arrow2"/>
    <dgm:cxn modelId="{28CF1D6F-B3A1-6F4E-BEE7-CD315638900E}" srcId="{0A2C077A-9376-C44F-9D09-188149F7E113}" destId="{A05AC319-5DA3-7E42-9BEF-F6E31F1A8040}" srcOrd="2" destOrd="0" parTransId="{7C32B4D9-EC9E-0646-8A05-A23B59E0DD37}" sibTransId="{A559B2B1-8FF6-8B49-B51F-53A5558C92C0}"/>
    <dgm:cxn modelId="{EA0022B5-DCD1-6D45-8953-FDD0CFBDE3EE}" type="presOf" srcId="{21C9E6C3-F031-0946-A430-BFC288ECC3A4}" destId="{0B51C161-1DF3-6342-815F-854F26CF52D3}" srcOrd="0" destOrd="0" presId="urn:microsoft.com/office/officeart/2005/8/layout/arrow2"/>
    <dgm:cxn modelId="{3E2C97C9-A0EE-594B-A49F-57178279713F}" srcId="{0A2C077A-9376-C44F-9D09-188149F7E113}" destId="{21C9E6C3-F031-0946-A430-BFC288ECC3A4}" srcOrd="3" destOrd="0" parTransId="{1DA7626C-9B90-6245-976D-4B02C5D9BAFE}" sibTransId="{D946FA22-9F64-4941-A6FB-D49DDE06E7D3}"/>
    <dgm:cxn modelId="{334DAEEF-7A94-D14A-8446-A02FFA046154}" srcId="{0A2C077A-9376-C44F-9D09-188149F7E113}" destId="{AFDE9D67-13CA-6941-823C-463B25D27612}" srcOrd="0" destOrd="0" parTransId="{52578AF6-017E-794E-A560-113A857D4DCC}" sibTransId="{D93D8AAD-0DF8-3143-9A95-56CE31717EDB}"/>
    <dgm:cxn modelId="{B307F7F6-BF21-514C-8BC3-8BAC42F047F1}" srcId="{0A2C077A-9376-C44F-9D09-188149F7E113}" destId="{C1D18856-7E3A-3A48-9453-3A7F87E28700}" srcOrd="1" destOrd="0" parTransId="{D03320BD-BA2E-5C45-AFC7-4925E96EFAF4}" sibTransId="{A4DC2A46-1B2B-8549-B443-7BF06ED67079}"/>
    <dgm:cxn modelId="{F949FCE2-9B47-3347-BC1A-FD34B1937842}" type="presParOf" srcId="{48764B51-6119-664C-8BC2-F600D06A6C45}" destId="{337FEA68-2C36-9047-9F15-39A62FA4819C}" srcOrd="0" destOrd="0" presId="urn:microsoft.com/office/officeart/2005/8/layout/arrow2"/>
    <dgm:cxn modelId="{E09B1888-C8D6-594A-8E05-FBB712E67E6B}" type="presParOf" srcId="{48764B51-6119-664C-8BC2-F600D06A6C45}" destId="{99BAABDD-0A83-8344-A588-33B9B83D2BEE}" srcOrd="1" destOrd="0" presId="urn:microsoft.com/office/officeart/2005/8/layout/arrow2"/>
    <dgm:cxn modelId="{CF6B7CD7-0CFC-2945-BD83-D7E3F4492E81}" type="presParOf" srcId="{99BAABDD-0A83-8344-A588-33B9B83D2BEE}" destId="{BE52EB2A-20FE-5F43-893A-7B26F08A0FDB}" srcOrd="0" destOrd="0" presId="urn:microsoft.com/office/officeart/2005/8/layout/arrow2"/>
    <dgm:cxn modelId="{5F8FC971-98BD-2548-945B-4C1C8F8F64FC}" type="presParOf" srcId="{99BAABDD-0A83-8344-A588-33B9B83D2BEE}" destId="{AAB17AC0-08BE-7D4A-B298-5729B18342AE}" srcOrd="1" destOrd="0" presId="urn:microsoft.com/office/officeart/2005/8/layout/arrow2"/>
    <dgm:cxn modelId="{4DB58A5D-7117-5E4D-87FD-9CD301767E69}" type="presParOf" srcId="{99BAABDD-0A83-8344-A588-33B9B83D2BEE}" destId="{599FE1A4-404A-BE4E-84EA-F32D45C77B49}" srcOrd="2" destOrd="0" presId="urn:microsoft.com/office/officeart/2005/8/layout/arrow2"/>
    <dgm:cxn modelId="{8B8D3933-4F58-8B42-9A63-5F6DA4F9241C}" type="presParOf" srcId="{99BAABDD-0A83-8344-A588-33B9B83D2BEE}" destId="{9758076E-1795-834E-B5AD-85045709C38B}" srcOrd="3" destOrd="0" presId="urn:microsoft.com/office/officeart/2005/8/layout/arrow2"/>
    <dgm:cxn modelId="{07708F09-AD87-074F-962A-3A58EC7DCFFB}" type="presParOf" srcId="{99BAABDD-0A83-8344-A588-33B9B83D2BEE}" destId="{B1965928-A480-C04F-8955-989F8FB042EC}" srcOrd="4" destOrd="0" presId="urn:microsoft.com/office/officeart/2005/8/layout/arrow2"/>
    <dgm:cxn modelId="{81356F75-5E25-0845-A58E-73A22A9D7055}" type="presParOf" srcId="{99BAABDD-0A83-8344-A588-33B9B83D2BEE}" destId="{4ED5C53F-E489-4041-ABB1-BDBF21F9B95E}" srcOrd="5" destOrd="0" presId="urn:microsoft.com/office/officeart/2005/8/layout/arrow2"/>
    <dgm:cxn modelId="{AF2933D0-3891-334B-BBF6-A3154185A6BE}" type="presParOf" srcId="{99BAABDD-0A83-8344-A588-33B9B83D2BEE}" destId="{5FBB4F05-D254-F142-982E-032B74D9A47C}" srcOrd="6" destOrd="0" presId="urn:microsoft.com/office/officeart/2005/8/layout/arrow2"/>
    <dgm:cxn modelId="{1462DA32-0C5E-FD4D-85AA-9A728201158B}" type="presParOf" srcId="{99BAABDD-0A83-8344-A588-33B9B83D2BEE}" destId="{0B51C161-1DF3-6342-815F-854F26CF52D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6E2211-108E-3A4A-8960-AFA10A22B96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4DF9F1-4CBC-E540-92A1-6BDB60992E34}">
      <dgm:prSet phldrT="[Text]"/>
      <dgm:spPr/>
      <dgm:t>
        <a:bodyPr/>
        <a:lstStyle/>
        <a:p>
          <a:r>
            <a:rPr lang="en-US" dirty="0"/>
            <a:t>Historical Returns |</a:t>
          </a:r>
        </a:p>
        <a:p>
          <a:r>
            <a:rPr lang="en-US" dirty="0"/>
            <a:t>VIX</a:t>
          </a:r>
        </a:p>
      </dgm:t>
    </dgm:pt>
    <dgm:pt modelId="{241935B4-230C-1E48-B4D3-A392EE379810}" type="parTrans" cxnId="{E61FD032-5233-EF47-B3B0-49A229CDA01A}">
      <dgm:prSet/>
      <dgm:spPr/>
      <dgm:t>
        <a:bodyPr/>
        <a:lstStyle/>
        <a:p>
          <a:endParaRPr lang="en-US"/>
        </a:p>
      </dgm:t>
    </dgm:pt>
    <dgm:pt modelId="{63CC28A2-F4BE-F541-AE5B-973FB34284B9}" type="sibTrans" cxnId="{E61FD032-5233-EF47-B3B0-49A229CDA01A}">
      <dgm:prSet/>
      <dgm:spPr/>
      <dgm:t>
        <a:bodyPr/>
        <a:lstStyle/>
        <a:p>
          <a:endParaRPr lang="en-US"/>
        </a:p>
      </dgm:t>
    </dgm:pt>
    <dgm:pt modelId="{D2307CD0-CE60-D249-AD21-E0E03C57D59D}">
      <dgm:prSet phldrT="[Text]"/>
      <dgm:spPr/>
      <dgm:t>
        <a:bodyPr/>
        <a:lstStyle/>
        <a:p>
          <a:r>
            <a:rPr lang="en-US" dirty="0"/>
            <a:t>Filings and Types</a:t>
          </a:r>
        </a:p>
      </dgm:t>
    </dgm:pt>
    <dgm:pt modelId="{6A843174-BC90-3943-B495-6EC0644807D4}" type="parTrans" cxnId="{3E6DBCA6-145F-2445-B027-BF9E9225A05D}">
      <dgm:prSet/>
      <dgm:spPr/>
      <dgm:t>
        <a:bodyPr/>
        <a:lstStyle/>
        <a:p>
          <a:endParaRPr lang="en-US"/>
        </a:p>
      </dgm:t>
    </dgm:pt>
    <dgm:pt modelId="{74265553-D43E-184E-B46E-6798974043CF}" type="sibTrans" cxnId="{3E6DBCA6-145F-2445-B027-BF9E9225A05D}">
      <dgm:prSet/>
      <dgm:spPr/>
      <dgm:t>
        <a:bodyPr/>
        <a:lstStyle/>
        <a:p>
          <a:endParaRPr lang="en-US"/>
        </a:p>
      </dgm:t>
    </dgm:pt>
    <dgm:pt modelId="{FD31429C-C295-A84A-957D-7BA4992FD6B6}">
      <dgm:prSet phldrT="[Text]"/>
      <dgm:spPr/>
      <dgm:t>
        <a:bodyPr/>
        <a:lstStyle/>
        <a:p>
          <a:r>
            <a:rPr lang="en-US" dirty="0"/>
            <a:t>Sector and Sub-Industry</a:t>
          </a:r>
        </a:p>
      </dgm:t>
    </dgm:pt>
    <dgm:pt modelId="{20E19747-E492-BA4B-8107-A25303FA2CD2}" type="parTrans" cxnId="{8813CCD7-EE88-234D-863F-7B17A78DA71C}">
      <dgm:prSet/>
      <dgm:spPr/>
      <dgm:t>
        <a:bodyPr/>
        <a:lstStyle/>
        <a:p>
          <a:endParaRPr lang="en-US"/>
        </a:p>
      </dgm:t>
    </dgm:pt>
    <dgm:pt modelId="{CD4F9204-FBFE-FF41-B5AE-F18CFDC83EC4}" type="sibTrans" cxnId="{8813CCD7-EE88-234D-863F-7B17A78DA71C}">
      <dgm:prSet/>
      <dgm:spPr/>
      <dgm:t>
        <a:bodyPr/>
        <a:lstStyle/>
        <a:p>
          <a:endParaRPr lang="en-US"/>
        </a:p>
      </dgm:t>
    </dgm:pt>
    <dgm:pt modelId="{5E74E41B-FBF4-B04E-9026-1798B71688B8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DF80C6AD-7275-224F-98A3-913B7067B249}" type="parTrans" cxnId="{4679406F-EA3F-1B4D-85B6-255CD3187441}">
      <dgm:prSet/>
      <dgm:spPr/>
      <dgm:t>
        <a:bodyPr/>
        <a:lstStyle/>
        <a:p>
          <a:endParaRPr lang="en-US"/>
        </a:p>
      </dgm:t>
    </dgm:pt>
    <dgm:pt modelId="{0761A944-269B-3544-9DCF-1179274BE2F8}" type="sibTrans" cxnId="{4679406F-EA3F-1B4D-85B6-255CD3187441}">
      <dgm:prSet/>
      <dgm:spPr/>
      <dgm:t>
        <a:bodyPr/>
        <a:lstStyle/>
        <a:p>
          <a:endParaRPr lang="en-US"/>
        </a:p>
      </dgm:t>
    </dgm:pt>
    <dgm:pt modelId="{25B1AA26-1278-0A4F-8A57-BBC7BC05AF04}" type="pres">
      <dgm:prSet presAssocID="{AC6E2211-108E-3A4A-8960-AFA10A22B96A}" presName="Name0" presStyleCnt="0">
        <dgm:presLayoutVars>
          <dgm:chMax val="4"/>
          <dgm:resizeHandles val="exact"/>
        </dgm:presLayoutVars>
      </dgm:prSet>
      <dgm:spPr/>
    </dgm:pt>
    <dgm:pt modelId="{9F0ED2A0-EA9D-C844-AA7F-1EA0B4686E94}" type="pres">
      <dgm:prSet presAssocID="{AC6E2211-108E-3A4A-8960-AFA10A22B96A}" presName="ellipse" presStyleLbl="trBgShp" presStyleIdx="0" presStyleCnt="1"/>
      <dgm:spPr/>
    </dgm:pt>
    <dgm:pt modelId="{6A07A5DB-9959-5F44-8F18-35220592C97C}" type="pres">
      <dgm:prSet presAssocID="{AC6E2211-108E-3A4A-8960-AFA10A22B96A}" presName="arrow1" presStyleLbl="fgShp" presStyleIdx="0" presStyleCnt="1"/>
      <dgm:spPr/>
    </dgm:pt>
    <dgm:pt modelId="{756296C5-3866-CC42-B238-EA236C2E7519}" type="pres">
      <dgm:prSet presAssocID="{AC6E2211-108E-3A4A-8960-AFA10A22B96A}" presName="rectangle" presStyleLbl="revTx" presStyleIdx="0" presStyleCnt="1">
        <dgm:presLayoutVars>
          <dgm:bulletEnabled val="1"/>
        </dgm:presLayoutVars>
      </dgm:prSet>
      <dgm:spPr/>
    </dgm:pt>
    <dgm:pt modelId="{8148E63C-5C64-3947-ACEE-E40BC28DBE34}" type="pres">
      <dgm:prSet presAssocID="{D2307CD0-CE60-D249-AD21-E0E03C57D59D}" presName="item1" presStyleLbl="node1" presStyleIdx="0" presStyleCnt="3">
        <dgm:presLayoutVars>
          <dgm:bulletEnabled val="1"/>
        </dgm:presLayoutVars>
      </dgm:prSet>
      <dgm:spPr/>
    </dgm:pt>
    <dgm:pt modelId="{E2BAF239-89D0-4B48-814E-4740F052C4CD}" type="pres">
      <dgm:prSet presAssocID="{FD31429C-C295-A84A-957D-7BA4992FD6B6}" presName="item2" presStyleLbl="node1" presStyleIdx="1" presStyleCnt="3" custLinFactNeighborY="3728">
        <dgm:presLayoutVars>
          <dgm:bulletEnabled val="1"/>
        </dgm:presLayoutVars>
      </dgm:prSet>
      <dgm:spPr/>
    </dgm:pt>
    <dgm:pt modelId="{15BE2792-7265-CD41-A686-809C3376BE8C}" type="pres">
      <dgm:prSet presAssocID="{5E74E41B-FBF4-B04E-9026-1798B71688B8}" presName="item3" presStyleLbl="node1" presStyleIdx="2" presStyleCnt="3">
        <dgm:presLayoutVars>
          <dgm:bulletEnabled val="1"/>
        </dgm:presLayoutVars>
      </dgm:prSet>
      <dgm:spPr/>
    </dgm:pt>
    <dgm:pt modelId="{47E10602-FC07-6E46-9F4E-FC81C8B64592}" type="pres">
      <dgm:prSet presAssocID="{AC6E2211-108E-3A4A-8960-AFA10A22B96A}" presName="funnel" presStyleLbl="trAlignAcc1" presStyleIdx="0" presStyleCnt="1"/>
      <dgm:spPr/>
    </dgm:pt>
  </dgm:ptLst>
  <dgm:cxnLst>
    <dgm:cxn modelId="{E61FD032-5233-EF47-B3B0-49A229CDA01A}" srcId="{AC6E2211-108E-3A4A-8960-AFA10A22B96A}" destId="{924DF9F1-4CBC-E540-92A1-6BDB60992E34}" srcOrd="0" destOrd="0" parTransId="{241935B4-230C-1E48-B4D3-A392EE379810}" sibTransId="{63CC28A2-F4BE-F541-AE5B-973FB34284B9}"/>
    <dgm:cxn modelId="{69E5603A-D589-4E41-BD38-C76C22CE462C}" type="presOf" srcId="{AC6E2211-108E-3A4A-8960-AFA10A22B96A}" destId="{25B1AA26-1278-0A4F-8A57-BBC7BC05AF04}" srcOrd="0" destOrd="0" presId="urn:microsoft.com/office/officeart/2005/8/layout/funnel1"/>
    <dgm:cxn modelId="{9FA20061-69EA-D446-9D1F-707B2705BD8E}" type="presOf" srcId="{FD31429C-C295-A84A-957D-7BA4992FD6B6}" destId="{8148E63C-5C64-3947-ACEE-E40BC28DBE34}" srcOrd="0" destOrd="0" presId="urn:microsoft.com/office/officeart/2005/8/layout/funnel1"/>
    <dgm:cxn modelId="{0F2B9868-2A95-C545-8F7B-8FF31DABE2F3}" type="presOf" srcId="{D2307CD0-CE60-D249-AD21-E0E03C57D59D}" destId="{E2BAF239-89D0-4B48-814E-4740F052C4CD}" srcOrd="0" destOrd="0" presId="urn:microsoft.com/office/officeart/2005/8/layout/funnel1"/>
    <dgm:cxn modelId="{4679406F-EA3F-1B4D-85B6-255CD3187441}" srcId="{AC6E2211-108E-3A4A-8960-AFA10A22B96A}" destId="{5E74E41B-FBF4-B04E-9026-1798B71688B8}" srcOrd="3" destOrd="0" parTransId="{DF80C6AD-7275-224F-98A3-913B7067B249}" sibTransId="{0761A944-269B-3544-9DCF-1179274BE2F8}"/>
    <dgm:cxn modelId="{5A478E8D-6D5E-4D4F-A20E-E07DB0C76632}" type="presOf" srcId="{5E74E41B-FBF4-B04E-9026-1798B71688B8}" destId="{756296C5-3866-CC42-B238-EA236C2E7519}" srcOrd="0" destOrd="0" presId="urn:microsoft.com/office/officeart/2005/8/layout/funnel1"/>
    <dgm:cxn modelId="{977F63A3-E342-AF48-9FC9-C45E98F63B58}" type="presOf" srcId="{924DF9F1-4CBC-E540-92A1-6BDB60992E34}" destId="{15BE2792-7265-CD41-A686-809C3376BE8C}" srcOrd="0" destOrd="0" presId="urn:microsoft.com/office/officeart/2005/8/layout/funnel1"/>
    <dgm:cxn modelId="{3E6DBCA6-145F-2445-B027-BF9E9225A05D}" srcId="{AC6E2211-108E-3A4A-8960-AFA10A22B96A}" destId="{D2307CD0-CE60-D249-AD21-E0E03C57D59D}" srcOrd="1" destOrd="0" parTransId="{6A843174-BC90-3943-B495-6EC0644807D4}" sibTransId="{74265553-D43E-184E-B46E-6798974043CF}"/>
    <dgm:cxn modelId="{8813CCD7-EE88-234D-863F-7B17A78DA71C}" srcId="{AC6E2211-108E-3A4A-8960-AFA10A22B96A}" destId="{FD31429C-C295-A84A-957D-7BA4992FD6B6}" srcOrd="2" destOrd="0" parTransId="{20E19747-E492-BA4B-8107-A25303FA2CD2}" sibTransId="{CD4F9204-FBFE-FF41-B5AE-F18CFDC83EC4}"/>
    <dgm:cxn modelId="{DB33CC59-A4CD-BF49-BD22-B4B26C2C98FB}" type="presParOf" srcId="{25B1AA26-1278-0A4F-8A57-BBC7BC05AF04}" destId="{9F0ED2A0-EA9D-C844-AA7F-1EA0B4686E94}" srcOrd="0" destOrd="0" presId="urn:microsoft.com/office/officeart/2005/8/layout/funnel1"/>
    <dgm:cxn modelId="{BD76C892-763B-204B-B20F-83DF54E8FAD6}" type="presParOf" srcId="{25B1AA26-1278-0A4F-8A57-BBC7BC05AF04}" destId="{6A07A5DB-9959-5F44-8F18-35220592C97C}" srcOrd="1" destOrd="0" presId="urn:microsoft.com/office/officeart/2005/8/layout/funnel1"/>
    <dgm:cxn modelId="{B1CCE9DE-B622-B14B-952B-33D80B279F93}" type="presParOf" srcId="{25B1AA26-1278-0A4F-8A57-BBC7BC05AF04}" destId="{756296C5-3866-CC42-B238-EA236C2E7519}" srcOrd="2" destOrd="0" presId="urn:microsoft.com/office/officeart/2005/8/layout/funnel1"/>
    <dgm:cxn modelId="{C8C45F13-0F7E-934D-8745-80BB65B8EE20}" type="presParOf" srcId="{25B1AA26-1278-0A4F-8A57-BBC7BC05AF04}" destId="{8148E63C-5C64-3947-ACEE-E40BC28DBE34}" srcOrd="3" destOrd="0" presId="urn:microsoft.com/office/officeart/2005/8/layout/funnel1"/>
    <dgm:cxn modelId="{3381A00B-EDA8-1946-8E4D-06BCB0E1D41D}" type="presParOf" srcId="{25B1AA26-1278-0A4F-8A57-BBC7BC05AF04}" destId="{E2BAF239-89D0-4B48-814E-4740F052C4CD}" srcOrd="4" destOrd="0" presId="urn:microsoft.com/office/officeart/2005/8/layout/funnel1"/>
    <dgm:cxn modelId="{5F1BD363-7AB8-9640-A013-9823267296AB}" type="presParOf" srcId="{25B1AA26-1278-0A4F-8A57-BBC7BC05AF04}" destId="{15BE2792-7265-CD41-A686-809C3376BE8C}" srcOrd="5" destOrd="0" presId="urn:microsoft.com/office/officeart/2005/8/layout/funnel1"/>
    <dgm:cxn modelId="{3C209214-E6E3-5041-8F42-4411EC05A20D}" type="presParOf" srcId="{25B1AA26-1278-0A4F-8A57-BBC7BC05AF04}" destId="{47E10602-FC07-6E46-9F4E-FC81C8B6459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896A3-EF2C-DF46-8BCF-8D66EE1450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806577-A82D-5245-8782-75D0A36758D0}">
      <dgm:prSet phldrT="[Text]"/>
      <dgm:spPr/>
      <dgm:t>
        <a:bodyPr/>
        <a:lstStyle/>
        <a:p>
          <a:r>
            <a:rPr lang="en-US" dirty="0"/>
            <a:t>Business and Operations</a:t>
          </a:r>
        </a:p>
      </dgm:t>
    </dgm:pt>
    <dgm:pt modelId="{561392E1-7D29-A246-B62D-93E211E1A016}" type="parTrans" cxnId="{49C16F9D-363E-7944-BB03-B8B8C19484DF}">
      <dgm:prSet/>
      <dgm:spPr/>
      <dgm:t>
        <a:bodyPr/>
        <a:lstStyle/>
        <a:p>
          <a:endParaRPr lang="en-US"/>
        </a:p>
      </dgm:t>
    </dgm:pt>
    <dgm:pt modelId="{B24AD1EF-BE53-E944-BFE2-AE99A392AD4B}" type="sibTrans" cxnId="{49C16F9D-363E-7944-BB03-B8B8C19484DF}">
      <dgm:prSet/>
      <dgm:spPr/>
      <dgm:t>
        <a:bodyPr/>
        <a:lstStyle/>
        <a:p>
          <a:endParaRPr lang="en-US"/>
        </a:p>
      </dgm:t>
    </dgm:pt>
    <dgm:pt modelId="{CC8B5E82-D576-314C-95A9-3FEC9E7C4627}">
      <dgm:prSet phldrT="[Text]"/>
      <dgm:spPr/>
      <dgm:t>
        <a:bodyPr/>
        <a:lstStyle/>
        <a:p>
          <a:r>
            <a:rPr lang="en-US" dirty="0"/>
            <a:t>Financial Information</a:t>
          </a:r>
        </a:p>
      </dgm:t>
    </dgm:pt>
    <dgm:pt modelId="{4D3C7689-F5C5-EB4A-8764-D5C3C123BD67}" type="parTrans" cxnId="{46A6C32C-87C4-5046-AC71-600AE3CD6EFE}">
      <dgm:prSet/>
      <dgm:spPr/>
      <dgm:t>
        <a:bodyPr/>
        <a:lstStyle/>
        <a:p>
          <a:endParaRPr lang="en-US"/>
        </a:p>
      </dgm:t>
    </dgm:pt>
    <dgm:pt modelId="{78E40C97-CE65-D748-933E-8C9E3D717ED8}" type="sibTrans" cxnId="{46A6C32C-87C4-5046-AC71-600AE3CD6EFE}">
      <dgm:prSet/>
      <dgm:spPr/>
      <dgm:t>
        <a:bodyPr/>
        <a:lstStyle/>
        <a:p>
          <a:endParaRPr lang="en-US"/>
        </a:p>
      </dgm:t>
    </dgm:pt>
    <dgm:pt modelId="{6AE6D685-AB02-1A49-8273-8AD43BC62730}">
      <dgm:prSet phldrT="[Text]"/>
      <dgm:spPr/>
      <dgm:t>
        <a:bodyPr/>
        <a:lstStyle/>
        <a:p>
          <a:r>
            <a:rPr lang="en-US" dirty="0"/>
            <a:t>Corporate Governance and Management</a:t>
          </a:r>
        </a:p>
      </dgm:t>
    </dgm:pt>
    <dgm:pt modelId="{5BE56895-99CE-CD49-8A91-C921E1798663}" type="parTrans" cxnId="{49BD4F62-EC59-9749-894A-E3AE0D5F468B}">
      <dgm:prSet/>
      <dgm:spPr/>
      <dgm:t>
        <a:bodyPr/>
        <a:lstStyle/>
        <a:p>
          <a:endParaRPr lang="en-US"/>
        </a:p>
      </dgm:t>
    </dgm:pt>
    <dgm:pt modelId="{31426C73-4F90-E541-B113-726EA4891452}" type="sibTrans" cxnId="{49BD4F62-EC59-9749-894A-E3AE0D5F468B}">
      <dgm:prSet/>
      <dgm:spPr/>
      <dgm:t>
        <a:bodyPr/>
        <a:lstStyle/>
        <a:p>
          <a:endParaRPr lang="en-US"/>
        </a:p>
      </dgm:t>
    </dgm:pt>
    <dgm:pt modelId="{3007CCA4-7849-7841-AE1F-08D71C314655}">
      <dgm:prSet phldrT="[Text]"/>
      <dgm:spPr/>
      <dgm:t>
        <a:bodyPr/>
        <a:lstStyle/>
        <a:p>
          <a:r>
            <a:rPr lang="en-US" dirty="0"/>
            <a:t>Other Events</a:t>
          </a:r>
        </a:p>
      </dgm:t>
    </dgm:pt>
    <dgm:pt modelId="{1ACC127E-9F6B-1448-85F4-F36CADA8CBE9}" type="parTrans" cxnId="{94D007F1-F2D8-C841-8904-44A9C8ACBABD}">
      <dgm:prSet/>
      <dgm:spPr/>
      <dgm:t>
        <a:bodyPr/>
        <a:lstStyle/>
        <a:p>
          <a:endParaRPr lang="en-US"/>
        </a:p>
      </dgm:t>
    </dgm:pt>
    <dgm:pt modelId="{986DDA43-9815-CF45-AC00-27E2CB3B64F9}" type="sibTrans" cxnId="{94D007F1-F2D8-C841-8904-44A9C8ACBABD}">
      <dgm:prSet/>
      <dgm:spPr/>
      <dgm:t>
        <a:bodyPr/>
        <a:lstStyle/>
        <a:p>
          <a:endParaRPr lang="en-US"/>
        </a:p>
      </dgm:t>
    </dgm:pt>
    <dgm:pt modelId="{6694DD75-A4DA-5E47-93BE-F150226B6239}">
      <dgm:prSet phldrT="[Text]"/>
      <dgm:spPr/>
      <dgm:t>
        <a:bodyPr/>
        <a:lstStyle/>
        <a:p>
          <a:r>
            <a:rPr lang="en-US" dirty="0"/>
            <a:t>Regulations</a:t>
          </a:r>
        </a:p>
      </dgm:t>
    </dgm:pt>
    <dgm:pt modelId="{9845421E-9902-CB42-955B-CA2B7BDD39D8}" type="parTrans" cxnId="{A288B82E-09D1-A54E-963C-C951941A621C}">
      <dgm:prSet/>
      <dgm:spPr/>
      <dgm:t>
        <a:bodyPr/>
        <a:lstStyle/>
        <a:p>
          <a:endParaRPr lang="en-US"/>
        </a:p>
      </dgm:t>
    </dgm:pt>
    <dgm:pt modelId="{733D2F07-751C-8E4D-9D12-A6FF0191A077}" type="sibTrans" cxnId="{A288B82E-09D1-A54E-963C-C951941A621C}">
      <dgm:prSet/>
      <dgm:spPr/>
      <dgm:t>
        <a:bodyPr/>
        <a:lstStyle/>
        <a:p>
          <a:endParaRPr lang="en-US"/>
        </a:p>
      </dgm:t>
    </dgm:pt>
    <dgm:pt modelId="{051D2B96-EA9A-6442-AA48-E077ADA687E0}" type="pres">
      <dgm:prSet presAssocID="{CD0896A3-EF2C-DF46-8BCF-8D66EE14506D}" presName="Name0" presStyleCnt="0">
        <dgm:presLayoutVars>
          <dgm:chMax val="7"/>
          <dgm:chPref val="7"/>
          <dgm:dir/>
        </dgm:presLayoutVars>
      </dgm:prSet>
      <dgm:spPr/>
    </dgm:pt>
    <dgm:pt modelId="{F82D764E-F07B-5041-B196-681C57B1C31E}" type="pres">
      <dgm:prSet presAssocID="{CD0896A3-EF2C-DF46-8BCF-8D66EE14506D}" presName="Name1" presStyleCnt="0"/>
      <dgm:spPr/>
    </dgm:pt>
    <dgm:pt modelId="{4E64605D-52BC-BA44-AEC0-46E5CD96D677}" type="pres">
      <dgm:prSet presAssocID="{CD0896A3-EF2C-DF46-8BCF-8D66EE14506D}" presName="cycle" presStyleCnt="0"/>
      <dgm:spPr/>
    </dgm:pt>
    <dgm:pt modelId="{53E888F8-F6A3-624C-9FBA-1C319C9CFE4E}" type="pres">
      <dgm:prSet presAssocID="{CD0896A3-EF2C-DF46-8BCF-8D66EE14506D}" presName="srcNode" presStyleLbl="node1" presStyleIdx="0" presStyleCnt="5"/>
      <dgm:spPr/>
    </dgm:pt>
    <dgm:pt modelId="{58BC3D03-A118-E74A-A6E4-284A4A510CB9}" type="pres">
      <dgm:prSet presAssocID="{CD0896A3-EF2C-DF46-8BCF-8D66EE14506D}" presName="conn" presStyleLbl="parChTrans1D2" presStyleIdx="0" presStyleCnt="1"/>
      <dgm:spPr/>
    </dgm:pt>
    <dgm:pt modelId="{D5544B7E-7135-5A40-A2B0-A615B0128FF3}" type="pres">
      <dgm:prSet presAssocID="{CD0896A3-EF2C-DF46-8BCF-8D66EE14506D}" presName="extraNode" presStyleLbl="node1" presStyleIdx="0" presStyleCnt="5"/>
      <dgm:spPr/>
    </dgm:pt>
    <dgm:pt modelId="{39F5EDF9-4ED2-194A-A059-C52D4DE7134C}" type="pres">
      <dgm:prSet presAssocID="{CD0896A3-EF2C-DF46-8BCF-8D66EE14506D}" presName="dstNode" presStyleLbl="node1" presStyleIdx="0" presStyleCnt="5"/>
      <dgm:spPr/>
    </dgm:pt>
    <dgm:pt modelId="{5F5A41D4-D361-7F47-BFD3-6873922F18EF}" type="pres">
      <dgm:prSet presAssocID="{22806577-A82D-5245-8782-75D0A36758D0}" presName="text_1" presStyleLbl="node1" presStyleIdx="0" presStyleCnt="5">
        <dgm:presLayoutVars>
          <dgm:bulletEnabled val="1"/>
        </dgm:presLayoutVars>
      </dgm:prSet>
      <dgm:spPr/>
    </dgm:pt>
    <dgm:pt modelId="{6835F8B5-6844-CD4E-8067-E7911EC8384D}" type="pres">
      <dgm:prSet presAssocID="{22806577-A82D-5245-8782-75D0A36758D0}" presName="accent_1" presStyleCnt="0"/>
      <dgm:spPr/>
    </dgm:pt>
    <dgm:pt modelId="{EA2A1BFC-9FC8-FB4A-B298-8E3E511858EB}" type="pres">
      <dgm:prSet presAssocID="{22806577-A82D-5245-8782-75D0A36758D0}" presName="accentRepeatNode" presStyleLbl="solidFgAcc1" presStyleIdx="0" presStyleCnt="5"/>
      <dgm:spPr/>
    </dgm:pt>
    <dgm:pt modelId="{9C0D546D-89EB-F540-A05E-B633DB77E0E0}" type="pres">
      <dgm:prSet presAssocID="{CC8B5E82-D576-314C-95A9-3FEC9E7C4627}" presName="text_2" presStyleLbl="node1" presStyleIdx="1" presStyleCnt="5">
        <dgm:presLayoutVars>
          <dgm:bulletEnabled val="1"/>
        </dgm:presLayoutVars>
      </dgm:prSet>
      <dgm:spPr/>
    </dgm:pt>
    <dgm:pt modelId="{A1CDF51C-37BB-7846-B3C7-D246BB441965}" type="pres">
      <dgm:prSet presAssocID="{CC8B5E82-D576-314C-95A9-3FEC9E7C4627}" presName="accent_2" presStyleCnt="0"/>
      <dgm:spPr/>
    </dgm:pt>
    <dgm:pt modelId="{89735C90-0984-174B-800B-C4653001F2A4}" type="pres">
      <dgm:prSet presAssocID="{CC8B5E82-D576-314C-95A9-3FEC9E7C4627}" presName="accentRepeatNode" presStyleLbl="solidFgAcc1" presStyleIdx="1" presStyleCnt="5"/>
      <dgm:spPr/>
    </dgm:pt>
    <dgm:pt modelId="{5EE97CEF-0410-9641-82FB-2D86D942CFB4}" type="pres">
      <dgm:prSet presAssocID="{6AE6D685-AB02-1A49-8273-8AD43BC62730}" presName="text_3" presStyleLbl="node1" presStyleIdx="2" presStyleCnt="5">
        <dgm:presLayoutVars>
          <dgm:bulletEnabled val="1"/>
        </dgm:presLayoutVars>
      </dgm:prSet>
      <dgm:spPr/>
    </dgm:pt>
    <dgm:pt modelId="{E7CC1EE3-A826-B046-9B23-0D4A57791506}" type="pres">
      <dgm:prSet presAssocID="{6AE6D685-AB02-1A49-8273-8AD43BC62730}" presName="accent_3" presStyleCnt="0"/>
      <dgm:spPr/>
    </dgm:pt>
    <dgm:pt modelId="{03CD1C6E-2F8A-F743-904B-DB6547A67B0F}" type="pres">
      <dgm:prSet presAssocID="{6AE6D685-AB02-1A49-8273-8AD43BC62730}" presName="accentRepeatNode" presStyleLbl="solidFgAcc1" presStyleIdx="2" presStyleCnt="5"/>
      <dgm:spPr/>
    </dgm:pt>
    <dgm:pt modelId="{FB68DF91-20C3-6A4C-A84E-A91672ACCEF4}" type="pres">
      <dgm:prSet presAssocID="{6694DD75-A4DA-5E47-93BE-F150226B6239}" presName="text_4" presStyleLbl="node1" presStyleIdx="3" presStyleCnt="5">
        <dgm:presLayoutVars>
          <dgm:bulletEnabled val="1"/>
        </dgm:presLayoutVars>
      </dgm:prSet>
      <dgm:spPr/>
    </dgm:pt>
    <dgm:pt modelId="{D031AC8F-5662-3640-A00D-83AF133F0104}" type="pres">
      <dgm:prSet presAssocID="{6694DD75-A4DA-5E47-93BE-F150226B6239}" presName="accent_4" presStyleCnt="0"/>
      <dgm:spPr/>
    </dgm:pt>
    <dgm:pt modelId="{E9D91967-BDD3-604C-8E6B-5B7EA9EFC4B6}" type="pres">
      <dgm:prSet presAssocID="{6694DD75-A4DA-5E47-93BE-F150226B6239}" presName="accentRepeatNode" presStyleLbl="solidFgAcc1" presStyleIdx="3" presStyleCnt="5"/>
      <dgm:spPr/>
    </dgm:pt>
    <dgm:pt modelId="{1BFAF0ED-BC0B-BD4E-9D9D-DEB88BE8A012}" type="pres">
      <dgm:prSet presAssocID="{3007CCA4-7849-7841-AE1F-08D71C314655}" presName="text_5" presStyleLbl="node1" presStyleIdx="4" presStyleCnt="5">
        <dgm:presLayoutVars>
          <dgm:bulletEnabled val="1"/>
        </dgm:presLayoutVars>
      </dgm:prSet>
      <dgm:spPr/>
    </dgm:pt>
    <dgm:pt modelId="{1714C721-E882-3343-8818-02CAAD09DCEF}" type="pres">
      <dgm:prSet presAssocID="{3007CCA4-7849-7841-AE1F-08D71C314655}" presName="accent_5" presStyleCnt="0"/>
      <dgm:spPr/>
    </dgm:pt>
    <dgm:pt modelId="{B25B72CD-D433-3940-8213-14224FA543A7}" type="pres">
      <dgm:prSet presAssocID="{3007CCA4-7849-7841-AE1F-08D71C314655}" presName="accentRepeatNode" presStyleLbl="solidFgAcc1" presStyleIdx="4" presStyleCnt="5"/>
      <dgm:spPr/>
    </dgm:pt>
  </dgm:ptLst>
  <dgm:cxnLst>
    <dgm:cxn modelId="{15CBD106-41FB-8F4B-8EB4-DA220DE320A6}" type="presOf" srcId="{3007CCA4-7849-7841-AE1F-08D71C314655}" destId="{1BFAF0ED-BC0B-BD4E-9D9D-DEB88BE8A012}" srcOrd="0" destOrd="0" presId="urn:microsoft.com/office/officeart/2008/layout/VerticalCurvedList"/>
    <dgm:cxn modelId="{3246A11E-A9AB-234F-8D12-CED380F2CD7C}" type="presOf" srcId="{6AE6D685-AB02-1A49-8273-8AD43BC62730}" destId="{5EE97CEF-0410-9641-82FB-2D86D942CFB4}" srcOrd="0" destOrd="0" presId="urn:microsoft.com/office/officeart/2008/layout/VerticalCurvedList"/>
    <dgm:cxn modelId="{46A6C32C-87C4-5046-AC71-600AE3CD6EFE}" srcId="{CD0896A3-EF2C-DF46-8BCF-8D66EE14506D}" destId="{CC8B5E82-D576-314C-95A9-3FEC9E7C4627}" srcOrd="1" destOrd="0" parTransId="{4D3C7689-F5C5-EB4A-8764-D5C3C123BD67}" sibTransId="{78E40C97-CE65-D748-933E-8C9E3D717ED8}"/>
    <dgm:cxn modelId="{A288B82E-09D1-A54E-963C-C951941A621C}" srcId="{CD0896A3-EF2C-DF46-8BCF-8D66EE14506D}" destId="{6694DD75-A4DA-5E47-93BE-F150226B6239}" srcOrd="3" destOrd="0" parTransId="{9845421E-9902-CB42-955B-CA2B7BDD39D8}" sibTransId="{733D2F07-751C-8E4D-9D12-A6FF0191A077}"/>
    <dgm:cxn modelId="{3401BA31-0D9C-5F45-B561-3251CD2BB4D9}" type="presOf" srcId="{22806577-A82D-5245-8782-75D0A36758D0}" destId="{5F5A41D4-D361-7F47-BFD3-6873922F18EF}" srcOrd="0" destOrd="0" presId="urn:microsoft.com/office/officeart/2008/layout/VerticalCurvedList"/>
    <dgm:cxn modelId="{1F7FBA54-D4D2-734B-830F-4846A103232E}" type="presOf" srcId="{CC8B5E82-D576-314C-95A9-3FEC9E7C4627}" destId="{9C0D546D-89EB-F540-A05E-B633DB77E0E0}" srcOrd="0" destOrd="0" presId="urn:microsoft.com/office/officeart/2008/layout/VerticalCurvedList"/>
    <dgm:cxn modelId="{49BD4F62-EC59-9749-894A-E3AE0D5F468B}" srcId="{CD0896A3-EF2C-DF46-8BCF-8D66EE14506D}" destId="{6AE6D685-AB02-1A49-8273-8AD43BC62730}" srcOrd="2" destOrd="0" parTransId="{5BE56895-99CE-CD49-8A91-C921E1798663}" sibTransId="{31426C73-4F90-E541-B113-726EA4891452}"/>
    <dgm:cxn modelId="{49C16F9D-363E-7944-BB03-B8B8C19484DF}" srcId="{CD0896A3-EF2C-DF46-8BCF-8D66EE14506D}" destId="{22806577-A82D-5245-8782-75D0A36758D0}" srcOrd="0" destOrd="0" parTransId="{561392E1-7D29-A246-B62D-93E211E1A016}" sibTransId="{B24AD1EF-BE53-E944-BFE2-AE99A392AD4B}"/>
    <dgm:cxn modelId="{268B42A1-79C0-5844-BBB1-901E8EC22EDB}" type="presOf" srcId="{6694DD75-A4DA-5E47-93BE-F150226B6239}" destId="{FB68DF91-20C3-6A4C-A84E-A91672ACCEF4}" srcOrd="0" destOrd="0" presId="urn:microsoft.com/office/officeart/2008/layout/VerticalCurvedList"/>
    <dgm:cxn modelId="{1FACAEE2-526D-D746-B947-A2D687FE93DD}" type="presOf" srcId="{CD0896A3-EF2C-DF46-8BCF-8D66EE14506D}" destId="{051D2B96-EA9A-6442-AA48-E077ADA687E0}" srcOrd="0" destOrd="0" presId="urn:microsoft.com/office/officeart/2008/layout/VerticalCurvedList"/>
    <dgm:cxn modelId="{25E14AEF-82C9-424C-9E63-F8B361D44D03}" type="presOf" srcId="{B24AD1EF-BE53-E944-BFE2-AE99A392AD4B}" destId="{58BC3D03-A118-E74A-A6E4-284A4A510CB9}" srcOrd="0" destOrd="0" presId="urn:microsoft.com/office/officeart/2008/layout/VerticalCurvedList"/>
    <dgm:cxn modelId="{94D007F1-F2D8-C841-8904-44A9C8ACBABD}" srcId="{CD0896A3-EF2C-DF46-8BCF-8D66EE14506D}" destId="{3007CCA4-7849-7841-AE1F-08D71C314655}" srcOrd="4" destOrd="0" parTransId="{1ACC127E-9F6B-1448-85F4-F36CADA8CBE9}" sibTransId="{986DDA43-9815-CF45-AC00-27E2CB3B64F9}"/>
    <dgm:cxn modelId="{68F83976-F27A-F841-9CBF-3C1BA72BBE3A}" type="presParOf" srcId="{051D2B96-EA9A-6442-AA48-E077ADA687E0}" destId="{F82D764E-F07B-5041-B196-681C57B1C31E}" srcOrd="0" destOrd="0" presId="urn:microsoft.com/office/officeart/2008/layout/VerticalCurvedList"/>
    <dgm:cxn modelId="{E5388F3A-37B6-F548-9E62-F869EB9A5857}" type="presParOf" srcId="{F82D764E-F07B-5041-B196-681C57B1C31E}" destId="{4E64605D-52BC-BA44-AEC0-46E5CD96D677}" srcOrd="0" destOrd="0" presId="urn:microsoft.com/office/officeart/2008/layout/VerticalCurvedList"/>
    <dgm:cxn modelId="{9D74EB3D-8535-2944-A465-63CC5389AFF6}" type="presParOf" srcId="{4E64605D-52BC-BA44-AEC0-46E5CD96D677}" destId="{53E888F8-F6A3-624C-9FBA-1C319C9CFE4E}" srcOrd="0" destOrd="0" presId="urn:microsoft.com/office/officeart/2008/layout/VerticalCurvedList"/>
    <dgm:cxn modelId="{63FFAF0B-70D1-524C-8207-ABCB2BF63EAD}" type="presParOf" srcId="{4E64605D-52BC-BA44-AEC0-46E5CD96D677}" destId="{58BC3D03-A118-E74A-A6E4-284A4A510CB9}" srcOrd="1" destOrd="0" presId="urn:microsoft.com/office/officeart/2008/layout/VerticalCurvedList"/>
    <dgm:cxn modelId="{E926A7F3-4677-8E41-8837-93A91E6F79DA}" type="presParOf" srcId="{4E64605D-52BC-BA44-AEC0-46E5CD96D677}" destId="{D5544B7E-7135-5A40-A2B0-A615B0128FF3}" srcOrd="2" destOrd="0" presId="urn:microsoft.com/office/officeart/2008/layout/VerticalCurvedList"/>
    <dgm:cxn modelId="{6AEE8885-16C4-BF42-BB30-DDAC80E686BD}" type="presParOf" srcId="{4E64605D-52BC-BA44-AEC0-46E5CD96D677}" destId="{39F5EDF9-4ED2-194A-A059-C52D4DE7134C}" srcOrd="3" destOrd="0" presId="urn:microsoft.com/office/officeart/2008/layout/VerticalCurvedList"/>
    <dgm:cxn modelId="{6214A97D-A5C9-714F-90C2-116C9E49EC4E}" type="presParOf" srcId="{F82D764E-F07B-5041-B196-681C57B1C31E}" destId="{5F5A41D4-D361-7F47-BFD3-6873922F18EF}" srcOrd="1" destOrd="0" presId="urn:microsoft.com/office/officeart/2008/layout/VerticalCurvedList"/>
    <dgm:cxn modelId="{6E00F1D2-EBE5-E64D-B1C0-FE14EEB350A9}" type="presParOf" srcId="{F82D764E-F07B-5041-B196-681C57B1C31E}" destId="{6835F8B5-6844-CD4E-8067-E7911EC8384D}" srcOrd="2" destOrd="0" presId="urn:microsoft.com/office/officeart/2008/layout/VerticalCurvedList"/>
    <dgm:cxn modelId="{5EE53A89-9649-894A-B4A0-E3F3960C5C5A}" type="presParOf" srcId="{6835F8B5-6844-CD4E-8067-E7911EC8384D}" destId="{EA2A1BFC-9FC8-FB4A-B298-8E3E511858EB}" srcOrd="0" destOrd="0" presId="urn:microsoft.com/office/officeart/2008/layout/VerticalCurvedList"/>
    <dgm:cxn modelId="{655DF48E-26F6-5C43-A0F5-4E1F65C9A6E8}" type="presParOf" srcId="{F82D764E-F07B-5041-B196-681C57B1C31E}" destId="{9C0D546D-89EB-F540-A05E-B633DB77E0E0}" srcOrd="3" destOrd="0" presId="urn:microsoft.com/office/officeart/2008/layout/VerticalCurvedList"/>
    <dgm:cxn modelId="{99F1B7F5-41AE-F749-9331-77D225A8C1E5}" type="presParOf" srcId="{F82D764E-F07B-5041-B196-681C57B1C31E}" destId="{A1CDF51C-37BB-7846-B3C7-D246BB441965}" srcOrd="4" destOrd="0" presId="urn:microsoft.com/office/officeart/2008/layout/VerticalCurvedList"/>
    <dgm:cxn modelId="{AD86BCE1-B7CB-DC43-9A81-2E899DD5468C}" type="presParOf" srcId="{A1CDF51C-37BB-7846-B3C7-D246BB441965}" destId="{89735C90-0984-174B-800B-C4653001F2A4}" srcOrd="0" destOrd="0" presId="urn:microsoft.com/office/officeart/2008/layout/VerticalCurvedList"/>
    <dgm:cxn modelId="{27839DAA-3DE2-B346-9A11-EB80F0E5C57B}" type="presParOf" srcId="{F82D764E-F07B-5041-B196-681C57B1C31E}" destId="{5EE97CEF-0410-9641-82FB-2D86D942CFB4}" srcOrd="5" destOrd="0" presId="urn:microsoft.com/office/officeart/2008/layout/VerticalCurvedList"/>
    <dgm:cxn modelId="{EBFB3209-E91E-7345-BF38-0A35AA7ECB68}" type="presParOf" srcId="{F82D764E-F07B-5041-B196-681C57B1C31E}" destId="{E7CC1EE3-A826-B046-9B23-0D4A57791506}" srcOrd="6" destOrd="0" presId="urn:microsoft.com/office/officeart/2008/layout/VerticalCurvedList"/>
    <dgm:cxn modelId="{01DB47C5-B697-1443-BFB6-93B597D49DBD}" type="presParOf" srcId="{E7CC1EE3-A826-B046-9B23-0D4A57791506}" destId="{03CD1C6E-2F8A-F743-904B-DB6547A67B0F}" srcOrd="0" destOrd="0" presId="urn:microsoft.com/office/officeart/2008/layout/VerticalCurvedList"/>
    <dgm:cxn modelId="{A8D7643C-8DC7-B24A-864A-A5C70CDD745A}" type="presParOf" srcId="{F82D764E-F07B-5041-B196-681C57B1C31E}" destId="{FB68DF91-20C3-6A4C-A84E-A91672ACCEF4}" srcOrd="7" destOrd="0" presId="urn:microsoft.com/office/officeart/2008/layout/VerticalCurvedList"/>
    <dgm:cxn modelId="{6542FB34-9862-344F-BE33-03EF147DB28A}" type="presParOf" srcId="{F82D764E-F07B-5041-B196-681C57B1C31E}" destId="{D031AC8F-5662-3640-A00D-83AF133F0104}" srcOrd="8" destOrd="0" presId="urn:microsoft.com/office/officeart/2008/layout/VerticalCurvedList"/>
    <dgm:cxn modelId="{A7548D4E-70AD-C74E-944C-865BBBDAE216}" type="presParOf" srcId="{D031AC8F-5662-3640-A00D-83AF133F0104}" destId="{E9D91967-BDD3-604C-8E6B-5B7EA9EFC4B6}" srcOrd="0" destOrd="0" presId="urn:microsoft.com/office/officeart/2008/layout/VerticalCurvedList"/>
    <dgm:cxn modelId="{20E3F5C3-5136-9E4A-BFA6-74BDA4997F08}" type="presParOf" srcId="{F82D764E-F07B-5041-B196-681C57B1C31E}" destId="{1BFAF0ED-BC0B-BD4E-9D9D-DEB88BE8A012}" srcOrd="9" destOrd="0" presId="urn:microsoft.com/office/officeart/2008/layout/VerticalCurvedList"/>
    <dgm:cxn modelId="{5857C1B8-C6E5-0F44-9BB6-9D533F0DA178}" type="presParOf" srcId="{F82D764E-F07B-5041-B196-681C57B1C31E}" destId="{1714C721-E882-3343-8818-02CAAD09DCEF}" srcOrd="10" destOrd="0" presId="urn:microsoft.com/office/officeart/2008/layout/VerticalCurvedList"/>
    <dgm:cxn modelId="{8A52C105-9BB6-B342-A121-38653D0D4D89}" type="presParOf" srcId="{1714C721-E882-3343-8818-02CAAD09DCEF}" destId="{B25B72CD-D433-3940-8213-14224FA543A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75E6DD-F907-416B-89CF-4EB9C0178E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728F86E-4CD6-4111-A435-7544727E04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Stop Words</a:t>
          </a:r>
        </a:p>
      </dgm:t>
    </dgm:pt>
    <dgm:pt modelId="{E57BF13D-3192-4BF8-B1A4-40130F824F48}" type="parTrans" cxnId="{71B5C6BB-6209-4C85-B23B-6FD98DA46408}">
      <dgm:prSet/>
      <dgm:spPr/>
      <dgm:t>
        <a:bodyPr/>
        <a:lstStyle/>
        <a:p>
          <a:endParaRPr lang="en-US"/>
        </a:p>
      </dgm:t>
    </dgm:pt>
    <dgm:pt modelId="{C4D75F76-1808-421A-8FD3-EE226AEEEA45}" type="sibTrans" cxnId="{71B5C6BB-6209-4C85-B23B-6FD98DA46408}">
      <dgm:prSet/>
      <dgm:spPr/>
      <dgm:t>
        <a:bodyPr/>
        <a:lstStyle/>
        <a:p>
          <a:endParaRPr lang="en-US"/>
        </a:p>
      </dgm:t>
    </dgm:pt>
    <dgm:pt modelId="{EBFC56D1-EC95-44B8-8E36-E6861BC9E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Remove Punctuation</a:t>
          </a:r>
        </a:p>
      </dgm:t>
    </dgm:pt>
    <dgm:pt modelId="{2C5405EF-8D3B-49D3-8504-6220DDC9F39E}" type="parTrans" cxnId="{1F778945-CED9-49C6-8192-484CA10A60C1}">
      <dgm:prSet/>
      <dgm:spPr/>
      <dgm:t>
        <a:bodyPr/>
        <a:lstStyle/>
        <a:p>
          <a:endParaRPr lang="en-US"/>
        </a:p>
      </dgm:t>
    </dgm:pt>
    <dgm:pt modelId="{9B0F243B-7592-4169-BBB7-22A33F80046D}" type="sibTrans" cxnId="{1F778945-CED9-49C6-8192-484CA10A60C1}">
      <dgm:prSet/>
      <dgm:spPr/>
      <dgm:t>
        <a:bodyPr/>
        <a:lstStyle/>
        <a:p>
          <a:endParaRPr lang="en-US"/>
        </a:p>
      </dgm:t>
    </dgm:pt>
    <dgm:pt modelId="{0000840D-8210-417E-AFC5-57AFEFCAF2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Lemmatize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Words</a:t>
          </a:r>
        </a:p>
      </dgm:t>
    </dgm:pt>
    <dgm:pt modelId="{BBDA2E17-E481-4AEB-94D5-03EF46F5B81B}" type="parTrans" cxnId="{423CE17E-4C64-45AC-883A-AADDD02DCF27}">
      <dgm:prSet/>
      <dgm:spPr/>
      <dgm:t>
        <a:bodyPr/>
        <a:lstStyle/>
        <a:p>
          <a:endParaRPr lang="en-US"/>
        </a:p>
      </dgm:t>
    </dgm:pt>
    <dgm:pt modelId="{CA0DC85A-2AEE-47A2-8914-0D33EA5CFC65}" type="sibTrans" cxnId="{423CE17E-4C64-45AC-883A-AADDD02DCF27}">
      <dgm:prSet/>
      <dgm:spPr/>
      <dgm:t>
        <a:bodyPr/>
        <a:lstStyle/>
        <a:p>
          <a:endParaRPr lang="en-US"/>
        </a:p>
      </dgm:t>
    </dgm:pt>
    <dgm:pt modelId="{3D4A8854-304D-49CB-BF8E-6531F64BBD46}" type="pres">
      <dgm:prSet presAssocID="{0E75E6DD-F907-416B-89CF-4EB9C0178E74}" presName="root" presStyleCnt="0">
        <dgm:presLayoutVars>
          <dgm:dir/>
          <dgm:resizeHandles val="exact"/>
        </dgm:presLayoutVars>
      </dgm:prSet>
      <dgm:spPr/>
    </dgm:pt>
    <dgm:pt modelId="{94A7F726-0753-42BE-B960-A27CB1BE5E38}" type="pres">
      <dgm:prSet presAssocID="{4728F86E-4CD6-4111-A435-7544727E04A2}" presName="compNode" presStyleCnt="0"/>
      <dgm:spPr/>
    </dgm:pt>
    <dgm:pt modelId="{18CC8D74-E2B0-44F7-90BD-12EB5E8DC63E}" type="pres">
      <dgm:prSet presAssocID="{4728F86E-4CD6-4111-A435-7544727E04A2}" presName="iconBgRect" presStyleLbl="bgShp" presStyleIdx="0" presStyleCnt="3"/>
      <dgm:spPr/>
    </dgm:pt>
    <dgm:pt modelId="{10EC1A41-6BAB-407E-977B-24E3DECAEF06}" type="pres">
      <dgm:prSet presAssocID="{4728F86E-4CD6-4111-A435-7544727E0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78AF9A6F-2284-4D9D-B415-EE95A581B1E3}" type="pres">
      <dgm:prSet presAssocID="{4728F86E-4CD6-4111-A435-7544727E04A2}" presName="spaceRect" presStyleCnt="0"/>
      <dgm:spPr/>
    </dgm:pt>
    <dgm:pt modelId="{956172A6-3B84-41DE-A9DC-6681752F90DA}" type="pres">
      <dgm:prSet presAssocID="{4728F86E-4CD6-4111-A435-7544727E04A2}" presName="textRect" presStyleLbl="revTx" presStyleIdx="0" presStyleCnt="3">
        <dgm:presLayoutVars>
          <dgm:chMax val="1"/>
          <dgm:chPref val="1"/>
        </dgm:presLayoutVars>
      </dgm:prSet>
      <dgm:spPr/>
    </dgm:pt>
    <dgm:pt modelId="{FD1189D0-5F6C-4A49-B88B-C562F72D6DC1}" type="pres">
      <dgm:prSet presAssocID="{C4D75F76-1808-421A-8FD3-EE226AEEEA45}" presName="sibTrans" presStyleCnt="0"/>
      <dgm:spPr/>
    </dgm:pt>
    <dgm:pt modelId="{CDB2E851-7CCF-45AF-9C2D-469E0F0D6777}" type="pres">
      <dgm:prSet presAssocID="{EBFC56D1-EC95-44B8-8E36-E6861BC9E455}" presName="compNode" presStyleCnt="0"/>
      <dgm:spPr/>
    </dgm:pt>
    <dgm:pt modelId="{A229E275-8250-472D-990A-D1E80838733B}" type="pres">
      <dgm:prSet presAssocID="{EBFC56D1-EC95-44B8-8E36-E6861BC9E455}" presName="iconBgRect" presStyleLbl="bgShp" presStyleIdx="1" presStyleCnt="3"/>
      <dgm:spPr/>
    </dgm:pt>
    <dgm:pt modelId="{6E0A08F0-6961-46C3-B059-9C7AADBDC2AE}" type="pres">
      <dgm:prSet presAssocID="{EBFC56D1-EC95-44B8-8E36-E6861BC9E4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CD96579-EF81-4455-A472-C917F87A3AC6}" type="pres">
      <dgm:prSet presAssocID="{EBFC56D1-EC95-44B8-8E36-E6861BC9E455}" presName="spaceRect" presStyleCnt="0"/>
      <dgm:spPr/>
    </dgm:pt>
    <dgm:pt modelId="{C90D3040-3864-4024-B784-38AC0C78EC01}" type="pres">
      <dgm:prSet presAssocID="{EBFC56D1-EC95-44B8-8E36-E6861BC9E455}" presName="textRect" presStyleLbl="revTx" presStyleIdx="1" presStyleCnt="3">
        <dgm:presLayoutVars>
          <dgm:chMax val="1"/>
          <dgm:chPref val="1"/>
        </dgm:presLayoutVars>
      </dgm:prSet>
      <dgm:spPr/>
    </dgm:pt>
    <dgm:pt modelId="{D5A41BAE-1AE5-4111-B83F-99670A793FF8}" type="pres">
      <dgm:prSet presAssocID="{9B0F243B-7592-4169-BBB7-22A33F80046D}" presName="sibTrans" presStyleCnt="0"/>
      <dgm:spPr/>
    </dgm:pt>
    <dgm:pt modelId="{7041F23E-1718-4D3D-9C94-83B747318C04}" type="pres">
      <dgm:prSet presAssocID="{0000840D-8210-417E-AFC5-57AFEFCAF200}" presName="compNode" presStyleCnt="0"/>
      <dgm:spPr/>
    </dgm:pt>
    <dgm:pt modelId="{5AB53763-E304-410B-9E67-6C4768276870}" type="pres">
      <dgm:prSet presAssocID="{0000840D-8210-417E-AFC5-57AFEFCAF200}" presName="iconBgRect" presStyleLbl="bgShp" presStyleIdx="2" presStyleCnt="3"/>
      <dgm:spPr/>
    </dgm:pt>
    <dgm:pt modelId="{C76386D7-70A0-4438-8B9E-6BDF3C21C203}" type="pres">
      <dgm:prSet presAssocID="{0000840D-8210-417E-AFC5-57AFEFCAF2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0259AAC-C7E3-4BDD-A650-A90D13E6E72D}" type="pres">
      <dgm:prSet presAssocID="{0000840D-8210-417E-AFC5-57AFEFCAF200}" presName="spaceRect" presStyleCnt="0"/>
      <dgm:spPr/>
    </dgm:pt>
    <dgm:pt modelId="{6C16CD46-D846-4E90-B3CB-80AC3ACFF55F}" type="pres">
      <dgm:prSet presAssocID="{0000840D-8210-417E-AFC5-57AFEFCAF2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5C8005-399F-45C9-9FED-938B80FD52B8}" type="presOf" srcId="{4728F86E-4CD6-4111-A435-7544727E04A2}" destId="{956172A6-3B84-41DE-A9DC-6681752F90DA}" srcOrd="0" destOrd="0" presId="urn:microsoft.com/office/officeart/2018/5/layout/IconCircleLabelList"/>
    <dgm:cxn modelId="{5E840718-4DC0-4D29-81E7-FAE08BF2ADFD}" type="presOf" srcId="{EBFC56D1-EC95-44B8-8E36-E6861BC9E455}" destId="{C90D3040-3864-4024-B784-38AC0C78EC01}" srcOrd="0" destOrd="0" presId="urn:microsoft.com/office/officeart/2018/5/layout/IconCircleLabelList"/>
    <dgm:cxn modelId="{40513D3C-C5D7-4FE6-B79D-B12D88516C44}" type="presOf" srcId="{0000840D-8210-417E-AFC5-57AFEFCAF200}" destId="{6C16CD46-D846-4E90-B3CB-80AC3ACFF55F}" srcOrd="0" destOrd="0" presId="urn:microsoft.com/office/officeart/2018/5/layout/IconCircleLabelList"/>
    <dgm:cxn modelId="{1F778945-CED9-49C6-8192-484CA10A60C1}" srcId="{0E75E6DD-F907-416B-89CF-4EB9C0178E74}" destId="{EBFC56D1-EC95-44B8-8E36-E6861BC9E455}" srcOrd="1" destOrd="0" parTransId="{2C5405EF-8D3B-49D3-8504-6220DDC9F39E}" sibTransId="{9B0F243B-7592-4169-BBB7-22A33F80046D}"/>
    <dgm:cxn modelId="{423CE17E-4C64-45AC-883A-AADDD02DCF27}" srcId="{0E75E6DD-F907-416B-89CF-4EB9C0178E74}" destId="{0000840D-8210-417E-AFC5-57AFEFCAF200}" srcOrd="2" destOrd="0" parTransId="{BBDA2E17-E481-4AEB-94D5-03EF46F5B81B}" sibTransId="{CA0DC85A-2AEE-47A2-8914-0D33EA5CFC65}"/>
    <dgm:cxn modelId="{7662D09E-64B8-481A-AFA0-79FD50B72583}" type="presOf" srcId="{0E75E6DD-F907-416B-89CF-4EB9C0178E74}" destId="{3D4A8854-304D-49CB-BF8E-6531F64BBD46}" srcOrd="0" destOrd="0" presId="urn:microsoft.com/office/officeart/2018/5/layout/IconCircleLabelList"/>
    <dgm:cxn modelId="{71B5C6BB-6209-4C85-B23B-6FD98DA46408}" srcId="{0E75E6DD-F907-416B-89CF-4EB9C0178E74}" destId="{4728F86E-4CD6-4111-A435-7544727E04A2}" srcOrd="0" destOrd="0" parTransId="{E57BF13D-3192-4BF8-B1A4-40130F824F48}" sibTransId="{C4D75F76-1808-421A-8FD3-EE226AEEEA45}"/>
    <dgm:cxn modelId="{4E052276-8CF0-4C7A-A5F1-8B62F095C4D4}" type="presParOf" srcId="{3D4A8854-304D-49CB-BF8E-6531F64BBD46}" destId="{94A7F726-0753-42BE-B960-A27CB1BE5E38}" srcOrd="0" destOrd="0" presId="urn:microsoft.com/office/officeart/2018/5/layout/IconCircleLabelList"/>
    <dgm:cxn modelId="{0D17D608-10E6-43B8-B9D7-E80F0F8AF23B}" type="presParOf" srcId="{94A7F726-0753-42BE-B960-A27CB1BE5E38}" destId="{18CC8D74-E2B0-44F7-90BD-12EB5E8DC63E}" srcOrd="0" destOrd="0" presId="urn:microsoft.com/office/officeart/2018/5/layout/IconCircleLabelList"/>
    <dgm:cxn modelId="{87F1972C-C854-450B-94FF-8A63D908D508}" type="presParOf" srcId="{94A7F726-0753-42BE-B960-A27CB1BE5E38}" destId="{10EC1A41-6BAB-407E-977B-24E3DECAEF06}" srcOrd="1" destOrd="0" presId="urn:microsoft.com/office/officeart/2018/5/layout/IconCircleLabelList"/>
    <dgm:cxn modelId="{C7188A6F-3F5C-490A-BD9D-89982F7AB59F}" type="presParOf" srcId="{94A7F726-0753-42BE-B960-A27CB1BE5E38}" destId="{78AF9A6F-2284-4D9D-B415-EE95A581B1E3}" srcOrd="2" destOrd="0" presId="urn:microsoft.com/office/officeart/2018/5/layout/IconCircleLabelList"/>
    <dgm:cxn modelId="{5E0C6E51-1D06-41C3-8783-0B492B19EB19}" type="presParOf" srcId="{94A7F726-0753-42BE-B960-A27CB1BE5E38}" destId="{956172A6-3B84-41DE-A9DC-6681752F90DA}" srcOrd="3" destOrd="0" presId="urn:microsoft.com/office/officeart/2018/5/layout/IconCircleLabelList"/>
    <dgm:cxn modelId="{CF90470E-F1D6-42AD-8389-BCD9D9E44518}" type="presParOf" srcId="{3D4A8854-304D-49CB-BF8E-6531F64BBD46}" destId="{FD1189D0-5F6C-4A49-B88B-C562F72D6DC1}" srcOrd="1" destOrd="0" presId="urn:microsoft.com/office/officeart/2018/5/layout/IconCircleLabelList"/>
    <dgm:cxn modelId="{BD868E22-D9BC-4248-A045-E7B56AE4F17C}" type="presParOf" srcId="{3D4A8854-304D-49CB-BF8E-6531F64BBD46}" destId="{CDB2E851-7CCF-45AF-9C2D-469E0F0D6777}" srcOrd="2" destOrd="0" presId="urn:microsoft.com/office/officeart/2018/5/layout/IconCircleLabelList"/>
    <dgm:cxn modelId="{FAE6756C-9E81-404A-B46C-3A4038FC423F}" type="presParOf" srcId="{CDB2E851-7CCF-45AF-9C2D-469E0F0D6777}" destId="{A229E275-8250-472D-990A-D1E80838733B}" srcOrd="0" destOrd="0" presId="urn:microsoft.com/office/officeart/2018/5/layout/IconCircleLabelList"/>
    <dgm:cxn modelId="{D554D16A-1703-4DA1-8A41-0701952F0807}" type="presParOf" srcId="{CDB2E851-7CCF-45AF-9C2D-469E0F0D6777}" destId="{6E0A08F0-6961-46C3-B059-9C7AADBDC2AE}" srcOrd="1" destOrd="0" presId="urn:microsoft.com/office/officeart/2018/5/layout/IconCircleLabelList"/>
    <dgm:cxn modelId="{6030D53C-5365-4E6D-BD29-85729E4F7098}" type="presParOf" srcId="{CDB2E851-7CCF-45AF-9C2D-469E0F0D6777}" destId="{FCD96579-EF81-4455-A472-C917F87A3AC6}" srcOrd="2" destOrd="0" presId="urn:microsoft.com/office/officeart/2018/5/layout/IconCircleLabelList"/>
    <dgm:cxn modelId="{5259F1C6-E6F6-453D-ADE3-4C7234E695DB}" type="presParOf" srcId="{CDB2E851-7CCF-45AF-9C2D-469E0F0D6777}" destId="{C90D3040-3864-4024-B784-38AC0C78EC01}" srcOrd="3" destOrd="0" presId="urn:microsoft.com/office/officeart/2018/5/layout/IconCircleLabelList"/>
    <dgm:cxn modelId="{645546D7-65F7-4244-BC19-5E23E6356AC6}" type="presParOf" srcId="{3D4A8854-304D-49CB-BF8E-6531F64BBD46}" destId="{D5A41BAE-1AE5-4111-B83F-99670A793FF8}" srcOrd="3" destOrd="0" presId="urn:microsoft.com/office/officeart/2018/5/layout/IconCircleLabelList"/>
    <dgm:cxn modelId="{6DEA1ED5-59F3-4ECE-938C-0CBBB6998D97}" type="presParOf" srcId="{3D4A8854-304D-49CB-BF8E-6531F64BBD46}" destId="{7041F23E-1718-4D3D-9C94-83B747318C04}" srcOrd="4" destOrd="0" presId="urn:microsoft.com/office/officeart/2018/5/layout/IconCircleLabelList"/>
    <dgm:cxn modelId="{0C987381-549A-49D7-8D20-4DB8A582E1E1}" type="presParOf" srcId="{7041F23E-1718-4D3D-9C94-83B747318C04}" destId="{5AB53763-E304-410B-9E67-6C4768276870}" srcOrd="0" destOrd="0" presId="urn:microsoft.com/office/officeart/2018/5/layout/IconCircleLabelList"/>
    <dgm:cxn modelId="{7BD43F2E-7CEE-4E75-AD69-E1EBDB7CFB8D}" type="presParOf" srcId="{7041F23E-1718-4D3D-9C94-83B747318C04}" destId="{C76386D7-70A0-4438-8B9E-6BDF3C21C203}" srcOrd="1" destOrd="0" presId="urn:microsoft.com/office/officeart/2018/5/layout/IconCircleLabelList"/>
    <dgm:cxn modelId="{FF60D699-0B52-4FA2-9DB5-B4A52F3B9AE0}" type="presParOf" srcId="{7041F23E-1718-4D3D-9C94-83B747318C04}" destId="{80259AAC-C7E3-4BDD-A650-A90D13E6E72D}" srcOrd="2" destOrd="0" presId="urn:microsoft.com/office/officeart/2018/5/layout/IconCircleLabelList"/>
    <dgm:cxn modelId="{23F0436C-4599-4D5F-B398-5D31ABB3E7BD}" type="presParOf" srcId="{7041F23E-1718-4D3D-9C94-83B747318C04}" destId="{6C16CD46-D846-4E90-B3CB-80AC3ACFF5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079E0-2FCE-4BD2-AED0-16C58CD2147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BE3F44-048A-45E3-9A9B-D058F204D14C}">
      <dgm:prSet/>
      <dgm:spPr/>
      <dgm:t>
        <a:bodyPr/>
        <a:lstStyle/>
        <a:p>
          <a:r>
            <a:rPr lang="en-US"/>
            <a:t>Limitations:</a:t>
          </a:r>
        </a:p>
      </dgm:t>
    </dgm:pt>
    <dgm:pt modelId="{6406D887-F29B-4BA5-A74F-DA1A46CB9DD1}" type="parTrans" cxnId="{FB106FC1-61B4-4315-AFE8-946F04394413}">
      <dgm:prSet/>
      <dgm:spPr/>
      <dgm:t>
        <a:bodyPr/>
        <a:lstStyle/>
        <a:p>
          <a:endParaRPr lang="en-US"/>
        </a:p>
      </dgm:t>
    </dgm:pt>
    <dgm:pt modelId="{B6AE0ED2-6E54-44AE-BBE2-2A85850F2FC2}" type="sibTrans" cxnId="{FB106FC1-61B4-4315-AFE8-946F04394413}">
      <dgm:prSet/>
      <dgm:spPr/>
      <dgm:t>
        <a:bodyPr/>
        <a:lstStyle/>
        <a:p>
          <a:endParaRPr lang="en-US"/>
        </a:p>
      </dgm:t>
    </dgm:pt>
    <dgm:pt modelId="{79D83B7D-0B60-400C-83C4-8B4FAC9B0890}">
      <dgm:prSet/>
      <dgm:spPr/>
      <dgm:t>
        <a:bodyPr/>
        <a:lstStyle/>
        <a:p>
          <a:r>
            <a:rPr lang="en-US" dirty="0"/>
            <a:t>Computational Power – Fine Tune Models</a:t>
          </a:r>
        </a:p>
      </dgm:t>
    </dgm:pt>
    <dgm:pt modelId="{70E0B32E-4453-48F8-891A-3CA6B516AC8A}" type="parTrans" cxnId="{10781EA3-DBEF-4D9E-BC27-26250215E59D}">
      <dgm:prSet/>
      <dgm:spPr/>
      <dgm:t>
        <a:bodyPr/>
        <a:lstStyle/>
        <a:p>
          <a:endParaRPr lang="en-US"/>
        </a:p>
      </dgm:t>
    </dgm:pt>
    <dgm:pt modelId="{5FD3E4C6-AAC9-4827-949D-351615FD18DC}" type="sibTrans" cxnId="{10781EA3-DBEF-4D9E-BC27-26250215E59D}">
      <dgm:prSet/>
      <dgm:spPr/>
      <dgm:t>
        <a:bodyPr/>
        <a:lstStyle/>
        <a:p>
          <a:endParaRPr lang="en-US"/>
        </a:p>
      </dgm:t>
    </dgm:pt>
    <dgm:pt modelId="{32B646A4-73F6-449F-9EAD-1BB324DE49D7}">
      <dgm:prSet/>
      <dgm:spPr/>
      <dgm:t>
        <a:bodyPr/>
        <a:lstStyle/>
        <a:p>
          <a:r>
            <a:rPr lang="en-US" dirty="0"/>
            <a:t>Time – Analysis Only Touches the Surface</a:t>
          </a:r>
        </a:p>
      </dgm:t>
    </dgm:pt>
    <dgm:pt modelId="{96EE7C96-045F-42B6-B56E-471CA098F85D}" type="parTrans" cxnId="{5FE686BC-DECF-4E80-B062-C84F9A60DC63}">
      <dgm:prSet/>
      <dgm:spPr/>
      <dgm:t>
        <a:bodyPr/>
        <a:lstStyle/>
        <a:p>
          <a:endParaRPr lang="en-US"/>
        </a:p>
      </dgm:t>
    </dgm:pt>
    <dgm:pt modelId="{E602D429-C02E-4CFD-B569-CAF644FD1D89}" type="sibTrans" cxnId="{5FE686BC-DECF-4E80-B062-C84F9A60DC63}">
      <dgm:prSet/>
      <dgm:spPr/>
      <dgm:t>
        <a:bodyPr/>
        <a:lstStyle/>
        <a:p>
          <a:endParaRPr lang="en-US"/>
        </a:p>
      </dgm:t>
    </dgm:pt>
    <dgm:pt modelId="{53BEFF72-D7ED-4248-98FA-81ECEBD15AA7}">
      <dgm:prSet/>
      <dgm:spPr/>
      <dgm:t>
        <a:bodyPr/>
        <a:lstStyle/>
        <a:p>
          <a:r>
            <a:rPr lang="en-US"/>
            <a:t>Next Steps:</a:t>
          </a:r>
        </a:p>
      </dgm:t>
    </dgm:pt>
    <dgm:pt modelId="{95314AF7-3E68-4175-9E22-FA40BC86EADE}" type="parTrans" cxnId="{EBD531A8-DFFC-49CC-B8F8-AE8F1A73B42D}">
      <dgm:prSet/>
      <dgm:spPr/>
      <dgm:t>
        <a:bodyPr/>
        <a:lstStyle/>
        <a:p>
          <a:endParaRPr lang="en-US"/>
        </a:p>
      </dgm:t>
    </dgm:pt>
    <dgm:pt modelId="{FC3D6B30-6962-4EBB-AA59-72C50D9CD7B6}" type="sibTrans" cxnId="{EBD531A8-DFFC-49CC-B8F8-AE8F1A73B42D}">
      <dgm:prSet/>
      <dgm:spPr/>
      <dgm:t>
        <a:bodyPr/>
        <a:lstStyle/>
        <a:p>
          <a:endParaRPr lang="en-US"/>
        </a:p>
      </dgm:t>
    </dgm:pt>
    <dgm:pt modelId="{3A460EF1-F47D-47A5-AE9C-67B53D1DF970}">
      <dgm:prSet/>
      <dgm:spPr/>
      <dgm:t>
        <a:bodyPr/>
        <a:lstStyle/>
        <a:p>
          <a:r>
            <a:rPr lang="en-US"/>
            <a:t>Stop Words - Finance</a:t>
          </a:r>
        </a:p>
      </dgm:t>
    </dgm:pt>
    <dgm:pt modelId="{81971935-B33D-4680-977A-B38D9396F1EE}" type="parTrans" cxnId="{3A3D3312-45A5-458C-87A5-3AC9C64A7760}">
      <dgm:prSet/>
      <dgm:spPr/>
      <dgm:t>
        <a:bodyPr/>
        <a:lstStyle/>
        <a:p>
          <a:endParaRPr lang="en-US"/>
        </a:p>
      </dgm:t>
    </dgm:pt>
    <dgm:pt modelId="{09AD9D1B-0387-4C63-87E5-A4AC5936CD48}" type="sibTrans" cxnId="{3A3D3312-45A5-458C-87A5-3AC9C64A7760}">
      <dgm:prSet/>
      <dgm:spPr/>
      <dgm:t>
        <a:bodyPr/>
        <a:lstStyle/>
        <a:p>
          <a:endParaRPr lang="en-US"/>
        </a:p>
      </dgm:t>
    </dgm:pt>
    <dgm:pt modelId="{BC915CEA-FF40-4E3D-BC98-770D977157E2}">
      <dgm:prSet/>
      <dgm:spPr/>
      <dgm:t>
        <a:bodyPr/>
        <a:lstStyle/>
        <a:p>
          <a:r>
            <a:rPr lang="en-US"/>
            <a:t>Include News from Twitter</a:t>
          </a:r>
        </a:p>
      </dgm:t>
    </dgm:pt>
    <dgm:pt modelId="{7539AFA5-EBEB-4FC9-B66A-37106BB28212}" type="parTrans" cxnId="{CB2CD379-166A-423E-9997-29C3C5445AC9}">
      <dgm:prSet/>
      <dgm:spPr/>
      <dgm:t>
        <a:bodyPr/>
        <a:lstStyle/>
        <a:p>
          <a:endParaRPr lang="en-US"/>
        </a:p>
      </dgm:t>
    </dgm:pt>
    <dgm:pt modelId="{AC394AF2-A87F-4777-A4FD-00DBE873EE78}" type="sibTrans" cxnId="{CB2CD379-166A-423E-9997-29C3C5445AC9}">
      <dgm:prSet/>
      <dgm:spPr/>
      <dgm:t>
        <a:bodyPr/>
        <a:lstStyle/>
        <a:p>
          <a:endParaRPr lang="en-US"/>
        </a:p>
      </dgm:t>
    </dgm:pt>
    <dgm:pt modelId="{38AB59B5-801F-4C91-9D19-F2A5318983D1}">
      <dgm:prSet/>
      <dgm:spPr/>
      <dgm:t>
        <a:bodyPr/>
        <a:lstStyle/>
        <a:p>
          <a:r>
            <a:rPr lang="en-US"/>
            <a:t>Include Treasury Bonds Yields</a:t>
          </a:r>
        </a:p>
      </dgm:t>
    </dgm:pt>
    <dgm:pt modelId="{761B3712-1661-4251-AFF3-6C2106AA2490}" type="parTrans" cxnId="{1BAAD989-4A24-430D-B5D3-13CB3A946DDA}">
      <dgm:prSet/>
      <dgm:spPr/>
      <dgm:t>
        <a:bodyPr/>
        <a:lstStyle/>
        <a:p>
          <a:endParaRPr lang="en-US"/>
        </a:p>
      </dgm:t>
    </dgm:pt>
    <dgm:pt modelId="{202A032A-B77E-4502-B8C2-2D2D9ED262B2}" type="sibTrans" cxnId="{1BAAD989-4A24-430D-B5D3-13CB3A946DDA}">
      <dgm:prSet/>
      <dgm:spPr/>
      <dgm:t>
        <a:bodyPr/>
        <a:lstStyle/>
        <a:p>
          <a:endParaRPr lang="en-US"/>
        </a:p>
      </dgm:t>
    </dgm:pt>
    <dgm:pt modelId="{8B6065FF-467D-4D8C-BE06-E5C8F80B34A0}">
      <dgm:prSet/>
      <dgm:spPr/>
      <dgm:t>
        <a:bodyPr/>
        <a:lstStyle/>
        <a:p>
          <a:r>
            <a:rPr lang="en-US"/>
            <a:t>Time Series model</a:t>
          </a:r>
        </a:p>
      </dgm:t>
    </dgm:pt>
    <dgm:pt modelId="{05BD3478-178B-41E0-B1A8-FC2A5092D380}" type="parTrans" cxnId="{F2C89428-5843-4F20-8DFC-74529E015B3D}">
      <dgm:prSet/>
      <dgm:spPr/>
      <dgm:t>
        <a:bodyPr/>
        <a:lstStyle/>
        <a:p>
          <a:endParaRPr lang="en-US"/>
        </a:p>
      </dgm:t>
    </dgm:pt>
    <dgm:pt modelId="{DBD1027D-3E8E-4DF0-BEF8-CF1F8E34FA73}" type="sibTrans" cxnId="{F2C89428-5843-4F20-8DFC-74529E015B3D}">
      <dgm:prSet/>
      <dgm:spPr/>
      <dgm:t>
        <a:bodyPr/>
        <a:lstStyle/>
        <a:p>
          <a:endParaRPr lang="en-US"/>
        </a:p>
      </dgm:t>
    </dgm:pt>
    <dgm:pt modelId="{36044023-18AA-4257-A919-D28E270007E9}">
      <dgm:prSet/>
      <dgm:spPr/>
      <dgm:t>
        <a:bodyPr/>
        <a:lstStyle/>
        <a:p>
          <a:r>
            <a:rPr lang="en-US"/>
            <a:t>Explore more in-depth modeling in TensorFlow - Keras</a:t>
          </a:r>
        </a:p>
      </dgm:t>
    </dgm:pt>
    <dgm:pt modelId="{CCF0E3CB-3EE1-43A2-BD3C-1B194658F6F7}" type="parTrans" cxnId="{A7ECB7EA-74D3-402B-8CB9-7791EC9774D1}">
      <dgm:prSet/>
      <dgm:spPr/>
      <dgm:t>
        <a:bodyPr/>
        <a:lstStyle/>
        <a:p>
          <a:endParaRPr lang="en-US"/>
        </a:p>
      </dgm:t>
    </dgm:pt>
    <dgm:pt modelId="{D11CB5E2-3F5D-45F0-BCB5-35D1F827EC46}" type="sibTrans" cxnId="{A7ECB7EA-74D3-402B-8CB9-7791EC9774D1}">
      <dgm:prSet/>
      <dgm:spPr/>
      <dgm:t>
        <a:bodyPr/>
        <a:lstStyle/>
        <a:p>
          <a:endParaRPr lang="en-US"/>
        </a:p>
      </dgm:t>
    </dgm:pt>
    <dgm:pt modelId="{FF5053F8-E805-4E96-8510-3651D220C551}">
      <dgm:prSet/>
      <dgm:spPr/>
      <dgm:t>
        <a:bodyPr/>
        <a:lstStyle/>
        <a:p>
          <a:r>
            <a:rPr lang="en-US"/>
            <a:t>Embedding + CNN / RNN / LSTM / GRU</a:t>
          </a:r>
        </a:p>
      </dgm:t>
    </dgm:pt>
    <dgm:pt modelId="{79A10982-C221-4E4A-9212-63B42A7462C7}" type="parTrans" cxnId="{8FD36EDC-8CAE-4F60-B28C-194DB19BC07E}">
      <dgm:prSet/>
      <dgm:spPr/>
      <dgm:t>
        <a:bodyPr/>
        <a:lstStyle/>
        <a:p>
          <a:endParaRPr lang="en-US"/>
        </a:p>
      </dgm:t>
    </dgm:pt>
    <dgm:pt modelId="{8C7EF7CA-9F31-4550-ADCB-2FADEA2D0C89}" type="sibTrans" cxnId="{8FD36EDC-8CAE-4F60-B28C-194DB19BC07E}">
      <dgm:prSet/>
      <dgm:spPr/>
      <dgm:t>
        <a:bodyPr/>
        <a:lstStyle/>
        <a:p>
          <a:endParaRPr lang="en-US"/>
        </a:p>
      </dgm:t>
    </dgm:pt>
    <dgm:pt modelId="{2ABEC3F4-3DB3-4D77-B4C7-79D1AD189E00}">
      <dgm:prSet/>
      <dgm:spPr/>
      <dgm:t>
        <a:bodyPr/>
        <a:lstStyle/>
        <a:p>
          <a:r>
            <a:rPr lang="en-US"/>
            <a:t>New Model with Sense2vec</a:t>
          </a:r>
        </a:p>
      </dgm:t>
    </dgm:pt>
    <dgm:pt modelId="{30FB334A-9BAA-415E-93D4-2463427326BF}" type="parTrans" cxnId="{82BDFC76-9272-488E-9E5C-CCE0FE389B33}">
      <dgm:prSet/>
      <dgm:spPr/>
      <dgm:t>
        <a:bodyPr/>
        <a:lstStyle/>
        <a:p>
          <a:endParaRPr lang="en-US"/>
        </a:p>
      </dgm:t>
    </dgm:pt>
    <dgm:pt modelId="{9CA67E9D-B5A2-4FD3-8EDC-94C95D4AB2CE}" type="sibTrans" cxnId="{82BDFC76-9272-488E-9E5C-CCE0FE389B33}">
      <dgm:prSet/>
      <dgm:spPr/>
      <dgm:t>
        <a:bodyPr/>
        <a:lstStyle/>
        <a:p>
          <a:endParaRPr lang="en-US"/>
        </a:p>
      </dgm:t>
    </dgm:pt>
    <dgm:pt modelId="{9F31204E-64FD-F54D-9FB1-1175DA0C8841}" type="pres">
      <dgm:prSet presAssocID="{AA9079E0-2FCE-4BD2-AED0-16C58CD21478}" presName="linear" presStyleCnt="0">
        <dgm:presLayoutVars>
          <dgm:dir/>
          <dgm:animLvl val="lvl"/>
          <dgm:resizeHandles val="exact"/>
        </dgm:presLayoutVars>
      </dgm:prSet>
      <dgm:spPr/>
    </dgm:pt>
    <dgm:pt modelId="{53C99F15-DAB3-474E-9866-81820AE3EB26}" type="pres">
      <dgm:prSet presAssocID="{A7BE3F44-048A-45E3-9A9B-D058F204D14C}" presName="parentLin" presStyleCnt="0"/>
      <dgm:spPr/>
    </dgm:pt>
    <dgm:pt modelId="{B23307F1-CC7F-0C4D-B049-C8A3CF921B77}" type="pres">
      <dgm:prSet presAssocID="{A7BE3F44-048A-45E3-9A9B-D058F204D14C}" presName="parentLeftMargin" presStyleLbl="node1" presStyleIdx="0" presStyleCnt="2"/>
      <dgm:spPr/>
    </dgm:pt>
    <dgm:pt modelId="{8ECA2682-4C50-E846-878C-224E199DAFD5}" type="pres">
      <dgm:prSet presAssocID="{A7BE3F44-048A-45E3-9A9B-D058F204D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5B18BA-BD2E-5A40-A4D8-B82F0D99DBE6}" type="pres">
      <dgm:prSet presAssocID="{A7BE3F44-048A-45E3-9A9B-D058F204D14C}" presName="negativeSpace" presStyleCnt="0"/>
      <dgm:spPr/>
    </dgm:pt>
    <dgm:pt modelId="{8501B658-61E6-2E48-A880-CFD00940BBC8}" type="pres">
      <dgm:prSet presAssocID="{A7BE3F44-048A-45E3-9A9B-D058F204D14C}" presName="childText" presStyleLbl="conFgAcc1" presStyleIdx="0" presStyleCnt="2" custLinFactNeighborY="-14436">
        <dgm:presLayoutVars>
          <dgm:bulletEnabled val="1"/>
        </dgm:presLayoutVars>
      </dgm:prSet>
      <dgm:spPr/>
    </dgm:pt>
    <dgm:pt modelId="{CDF8BE44-3E65-7B4C-ACE4-435B3B70D389}" type="pres">
      <dgm:prSet presAssocID="{B6AE0ED2-6E54-44AE-BBE2-2A85850F2FC2}" presName="spaceBetweenRectangles" presStyleCnt="0"/>
      <dgm:spPr/>
    </dgm:pt>
    <dgm:pt modelId="{888A26C0-E787-804D-A8FE-0A700DF2C84B}" type="pres">
      <dgm:prSet presAssocID="{53BEFF72-D7ED-4248-98FA-81ECEBD15AA7}" presName="parentLin" presStyleCnt="0"/>
      <dgm:spPr/>
    </dgm:pt>
    <dgm:pt modelId="{ED9DE731-3F31-2A44-8C56-B8E4EEC8CDE4}" type="pres">
      <dgm:prSet presAssocID="{53BEFF72-D7ED-4248-98FA-81ECEBD15AA7}" presName="parentLeftMargin" presStyleLbl="node1" presStyleIdx="0" presStyleCnt="2"/>
      <dgm:spPr/>
    </dgm:pt>
    <dgm:pt modelId="{1FD84E85-3C5F-3847-990C-6FAB91F719BB}" type="pres">
      <dgm:prSet presAssocID="{53BEFF72-D7ED-4248-98FA-81ECEBD15AA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5A3526-C45E-6D41-B326-1D3778AC8E6B}" type="pres">
      <dgm:prSet presAssocID="{53BEFF72-D7ED-4248-98FA-81ECEBD15AA7}" presName="negativeSpace" presStyleCnt="0"/>
      <dgm:spPr/>
    </dgm:pt>
    <dgm:pt modelId="{EBC46E21-5700-894F-80CB-01E3C661ACDC}" type="pres">
      <dgm:prSet presAssocID="{53BEFF72-D7ED-4248-98FA-81ECEBD15AA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3D3312-45A5-458C-87A5-3AC9C64A7760}" srcId="{53BEFF72-D7ED-4248-98FA-81ECEBD15AA7}" destId="{3A460EF1-F47D-47A5-AE9C-67B53D1DF970}" srcOrd="0" destOrd="0" parTransId="{81971935-B33D-4680-977A-B38D9396F1EE}" sibTransId="{09AD9D1B-0387-4C63-87E5-A4AC5936CD48}"/>
    <dgm:cxn modelId="{879FB423-0024-9549-88BC-9DF2EE36279B}" type="presOf" srcId="{2ABEC3F4-3DB3-4D77-B4C7-79D1AD189E00}" destId="{EBC46E21-5700-894F-80CB-01E3C661ACDC}" srcOrd="0" destOrd="6" presId="urn:microsoft.com/office/officeart/2005/8/layout/list1"/>
    <dgm:cxn modelId="{F2C89428-5843-4F20-8DFC-74529E015B3D}" srcId="{53BEFF72-D7ED-4248-98FA-81ECEBD15AA7}" destId="{8B6065FF-467D-4D8C-BE06-E5C8F80B34A0}" srcOrd="3" destOrd="0" parTransId="{05BD3478-178B-41E0-B1A8-FC2A5092D380}" sibTransId="{DBD1027D-3E8E-4DF0-BEF8-CF1F8E34FA73}"/>
    <dgm:cxn modelId="{A74FDD2D-1A1B-9840-84FC-608D71A913E6}" type="presOf" srcId="{53BEFF72-D7ED-4248-98FA-81ECEBD15AA7}" destId="{ED9DE731-3F31-2A44-8C56-B8E4EEC8CDE4}" srcOrd="0" destOrd="0" presId="urn:microsoft.com/office/officeart/2005/8/layout/list1"/>
    <dgm:cxn modelId="{CA490F62-36CD-2B44-BC4B-091FD9C2EA48}" type="presOf" srcId="{38AB59B5-801F-4C91-9D19-F2A5318983D1}" destId="{EBC46E21-5700-894F-80CB-01E3C661ACDC}" srcOrd="0" destOrd="2" presId="urn:microsoft.com/office/officeart/2005/8/layout/list1"/>
    <dgm:cxn modelId="{DBBAEB64-E7EE-444B-8C50-AAE12BB0C041}" type="presOf" srcId="{8B6065FF-467D-4D8C-BE06-E5C8F80B34A0}" destId="{EBC46E21-5700-894F-80CB-01E3C661ACDC}" srcOrd="0" destOrd="3" presId="urn:microsoft.com/office/officeart/2005/8/layout/list1"/>
    <dgm:cxn modelId="{1D0FEB67-9803-8748-BB18-ACB5E8325999}" type="presOf" srcId="{53BEFF72-D7ED-4248-98FA-81ECEBD15AA7}" destId="{1FD84E85-3C5F-3847-990C-6FAB91F719BB}" srcOrd="1" destOrd="0" presId="urn:microsoft.com/office/officeart/2005/8/layout/list1"/>
    <dgm:cxn modelId="{43565E71-D7C5-1B42-8E4B-C0BD74CAE250}" type="presOf" srcId="{AA9079E0-2FCE-4BD2-AED0-16C58CD21478}" destId="{9F31204E-64FD-F54D-9FB1-1175DA0C8841}" srcOrd="0" destOrd="0" presId="urn:microsoft.com/office/officeart/2005/8/layout/list1"/>
    <dgm:cxn modelId="{82BDFC76-9272-488E-9E5C-CCE0FE389B33}" srcId="{53BEFF72-D7ED-4248-98FA-81ECEBD15AA7}" destId="{2ABEC3F4-3DB3-4D77-B4C7-79D1AD189E00}" srcOrd="5" destOrd="0" parTransId="{30FB334A-9BAA-415E-93D4-2463427326BF}" sibTransId="{9CA67E9D-B5A2-4FD3-8EDC-94C95D4AB2CE}"/>
    <dgm:cxn modelId="{CB2CD379-166A-423E-9997-29C3C5445AC9}" srcId="{53BEFF72-D7ED-4248-98FA-81ECEBD15AA7}" destId="{BC915CEA-FF40-4E3D-BC98-770D977157E2}" srcOrd="1" destOrd="0" parTransId="{7539AFA5-EBEB-4FC9-B66A-37106BB28212}" sibTransId="{AC394AF2-A87F-4777-A4FD-00DBE873EE78}"/>
    <dgm:cxn modelId="{6B43F288-C313-8A4F-9AC9-4C1DD2DCAD6E}" type="presOf" srcId="{FF5053F8-E805-4E96-8510-3651D220C551}" destId="{EBC46E21-5700-894F-80CB-01E3C661ACDC}" srcOrd="0" destOrd="5" presId="urn:microsoft.com/office/officeart/2005/8/layout/list1"/>
    <dgm:cxn modelId="{1BAAD989-4A24-430D-B5D3-13CB3A946DDA}" srcId="{53BEFF72-D7ED-4248-98FA-81ECEBD15AA7}" destId="{38AB59B5-801F-4C91-9D19-F2A5318983D1}" srcOrd="2" destOrd="0" parTransId="{761B3712-1661-4251-AFF3-6C2106AA2490}" sibTransId="{202A032A-B77E-4502-B8C2-2D2D9ED262B2}"/>
    <dgm:cxn modelId="{FC16C194-8225-EC4A-B7E1-0EE606962801}" type="presOf" srcId="{3A460EF1-F47D-47A5-AE9C-67B53D1DF970}" destId="{EBC46E21-5700-894F-80CB-01E3C661ACDC}" srcOrd="0" destOrd="0" presId="urn:microsoft.com/office/officeart/2005/8/layout/list1"/>
    <dgm:cxn modelId="{10781EA3-DBEF-4D9E-BC27-26250215E59D}" srcId="{A7BE3F44-048A-45E3-9A9B-D058F204D14C}" destId="{79D83B7D-0B60-400C-83C4-8B4FAC9B0890}" srcOrd="0" destOrd="0" parTransId="{70E0B32E-4453-48F8-891A-3CA6B516AC8A}" sibTransId="{5FD3E4C6-AAC9-4827-949D-351615FD18DC}"/>
    <dgm:cxn modelId="{EBD531A8-DFFC-49CC-B8F8-AE8F1A73B42D}" srcId="{AA9079E0-2FCE-4BD2-AED0-16C58CD21478}" destId="{53BEFF72-D7ED-4248-98FA-81ECEBD15AA7}" srcOrd="1" destOrd="0" parTransId="{95314AF7-3E68-4175-9E22-FA40BC86EADE}" sibTransId="{FC3D6B30-6962-4EBB-AA59-72C50D9CD7B6}"/>
    <dgm:cxn modelId="{60117BA8-CC94-174E-AACB-0881D7818837}" type="presOf" srcId="{79D83B7D-0B60-400C-83C4-8B4FAC9B0890}" destId="{8501B658-61E6-2E48-A880-CFD00940BBC8}" srcOrd="0" destOrd="0" presId="urn:microsoft.com/office/officeart/2005/8/layout/list1"/>
    <dgm:cxn modelId="{5EF219AA-E7FA-2741-AC45-5BCFAF3E4BA4}" type="presOf" srcId="{A7BE3F44-048A-45E3-9A9B-D058F204D14C}" destId="{B23307F1-CC7F-0C4D-B049-C8A3CF921B77}" srcOrd="0" destOrd="0" presId="urn:microsoft.com/office/officeart/2005/8/layout/list1"/>
    <dgm:cxn modelId="{5FE686BC-DECF-4E80-B062-C84F9A60DC63}" srcId="{A7BE3F44-048A-45E3-9A9B-D058F204D14C}" destId="{32B646A4-73F6-449F-9EAD-1BB324DE49D7}" srcOrd="1" destOrd="0" parTransId="{96EE7C96-045F-42B6-B56E-471CA098F85D}" sibTransId="{E602D429-C02E-4CFD-B569-CAF644FD1D89}"/>
    <dgm:cxn modelId="{FB106FC1-61B4-4315-AFE8-946F04394413}" srcId="{AA9079E0-2FCE-4BD2-AED0-16C58CD21478}" destId="{A7BE3F44-048A-45E3-9A9B-D058F204D14C}" srcOrd="0" destOrd="0" parTransId="{6406D887-F29B-4BA5-A74F-DA1A46CB9DD1}" sibTransId="{B6AE0ED2-6E54-44AE-BBE2-2A85850F2FC2}"/>
    <dgm:cxn modelId="{20E2AFC4-222F-0441-9552-BB91DBB2C75A}" type="presOf" srcId="{36044023-18AA-4257-A919-D28E270007E9}" destId="{EBC46E21-5700-894F-80CB-01E3C661ACDC}" srcOrd="0" destOrd="4" presId="urn:microsoft.com/office/officeart/2005/8/layout/list1"/>
    <dgm:cxn modelId="{8FD36EDC-8CAE-4F60-B28C-194DB19BC07E}" srcId="{36044023-18AA-4257-A919-D28E270007E9}" destId="{FF5053F8-E805-4E96-8510-3651D220C551}" srcOrd="0" destOrd="0" parTransId="{79A10982-C221-4E4A-9212-63B42A7462C7}" sibTransId="{8C7EF7CA-9F31-4550-ADCB-2FADEA2D0C89}"/>
    <dgm:cxn modelId="{6C7E56E6-0201-0044-B25B-6CF56826F813}" type="presOf" srcId="{A7BE3F44-048A-45E3-9A9B-D058F204D14C}" destId="{8ECA2682-4C50-E846-878C-224E199DAFD5}" srcOrd="1" destOrd="0" presId="urn:microsoft.com/office/officeart/2005/8/layout/list1"/>
    <dgm:cxn modelId="{D9246BE8-1470-5747-AAEF-0697AAE87E75}" type="presOf" srcId="{BC915CEA-FF40-4E3D-BC98-770D977157E2}" destId="{EBC46E21-5700-894F-80CB-01E3C661ACDC}" srcOrd="0" destOrd="1" presId="urn:microsoft.com/office/officeart/2005/8/layout/list1"/>
    <dgm:cxn modelId="{A7ECB7EA-74D3-402B-8CB9-7791EC9774D1}" srcId="{53BEFF72-D7ED-4248-98FA-81ECEBD15AA7}" destId="{36044023-18AA-4257-A919-D28E270007E9}" srcOrd="4" destOrd="0" parTransId="{CCF0E3CB-3EE1-43A2-BD3C-1B194658F6F7}" sibTransId="{D11CB5E2-3F5D-45F0-BCB5-35D1F827EC46}"/>
    <dgm:cxn modelId="{4D31BEFC-28DF-FE45-A812-407741363B93}" type="presOf" srcId="{32B646A4-73F6-449F-9EAD-1BB324DE49D7}" destId="{8501B658-61E6-2E48-A880-CFD00940BBC8}" srcOrd="0" destOrd="1" presId="urn:microsoft.com/office/officeart/2005/8/layout/list1"/>
    <dgm:cxn modelId="{52A377CD-12A7-7547-A6A2-FF17D8C88169}" type="presParOf" srcId="{9F31204E-64FD-F54D-9FB1-1175DA0C8841}" destId="{53C99F15-DAB3-474E-9866-81820AE3EB26}" srcOrd="0" destOrd="0" presId="urn:microsoft.com/office/officeart/2005/8/layout/list1"/>
    <dgm:cxn modelId="{3EA65E46-680D-624E-A5E6-734F0E48B304}" type="presParOf" srcId="{53C99F15-DAB3-474E-9866-81820AE3EB26}" destId="{B23307F1-CC7F-0C4D-B049-C8A3CF921B77}" srcOrd="0" destOrd="0" presId="urn:microsoft.com/office/officeart/2005/8/layout/list1"/>
    <dgm:cxn modelId="{83436727-DE70-1846-A196-6D55BF287C34}" type="presParOf" srcId="{53C99F15-DAB3-474E-9866-81820AE3EB26}" destId="{8ECA2682-4C50-E846-878C-224E199DAFD5}" srcOrd="1" destOrd="0" presId="urn:microsoft.com/office/officeart/2005/8/layout/list1"/>
    <dgm:cxn modelId="{C4EE59C9-A7DE-1347-9E13-8413D3D49795}" type="presParOf" srcId="{9F31204E-64FD-F54D-9FB1-1175DA0C8841}" destId="{275B18BA-BD2E-5A40-A4D8-B82F0D99DBE6}" srcOrd="1" destOrd="0" presId="urn:microsoft.com/office/officeart/2005/8/layout/list1"/>
    <dgm:cxn modelId="{C2406238-C400-C942-8BAD-D7861621D95F}" type="presParOf" srcId="{9F31204E-64FD-F54D-9FB1-1175DA0C8841}" destId="{8501B658-61E6-2E48-A880-CFD00940BBC8}" srcOrd="2" destOrd="0" presId="urn:microsoft.com/office/officeart/2005/8/layout/list1"/>
    <dgm:cxn modelId="{13302347-3E4D-294F-8719-C90380FF94AA}" type="presParOf" srcId="{9F31204E-64FD-F54D-9FB1-1175DA0C8841}" destId="{CDF8BE44-3E65-7B4C-ACE4-435B3B70D389}" srcOrd="3" destOrd="0" presId="urn:microsoft.com/office/officeart/2005/8/layout/list1"/>
    <dgm:cxn modelId="{D2E8B414-EFD7-0847-A5EB-E3702F53573A}" type="presParOf" srcId="{9F31204E-64FD-F54D-9FB1-1175DA0C8841}" destId="{888A26C0-E787-804D-A8FE-0A700DF2C84B}" srcOrd="4" destOrd="0" presId="urn:microsoft.com/office/officeart/2005/8/layout/list1"/>
    <dgm:cxn modelId="{F9427E2B-E572-2241-82B0-4DE9297D395E}" type="presParOf" srcId="{888A26C0-E787-804D-A8FE-0A700DF2C84B}" destId="{ED9DE731-3F31-2A44-8C56-B8E4EEC8CDE4}" srcOrd="0" destOrd="0" presId="urn:microsoft.com/office/officeart/2005/8/layout/list1"/>
    <dgm:cxn modelId="{A1163987-8590-F847-BEC1-7973D4424A7D}" type="presParOf" srcId="{888A26C0-E787-804D-A8FE-0A700DF2C84B}" destId="{1FD84E85-3C5F-3847-990C-6FAB91F719BB}" srcOrd="1" destOrd="0" presId="urn:microsoft.com/office/officeart/2005/8/layout/list1"/>
    <dgm:cxn modelId="{B2410DC5-20EF-8946-9C2B-7541DCF44A4E}" type="presParOf" srcId="{9F31204E-64FD-F54D-9FB1-1175DA0C8841}" destId="{DE5A3526-C45E-6D41-B326-1D3778AC8E6B}" srcOrd="5" destOrd="0" presId="urn:microsoft.com/office/officeart/2005/8/layout/list1"/>
    <dgm:cxn modelId="{766FCD7B-8F73-7149-918A-86B64BBF042D}" type="presParOf" srcId="{9F31204E-64FD-F54D-9FB1-1175DA0C8841}" destId="{EBC46E21-5700-894F-80CB-01E3C661ACD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C9BDB-7710-654A-BCA3-6F2CC43335E5}">
      <dsp:nvSpPr>
        <dsp:cNvPr id="0" name=""/>
        <dsp:cNvSpPr/>
      </dsp:nvSpPr>
      <dsp:spPr>
        <a:xfrm>
          <a:off x="0" y="168392"/>
          <a:ext cx="5141912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Statement</a:t>
          </a:r>
        </a:p>
      </dsp:txBody>
      <dsp:txXfrm>
        <a:off x="31984" y="200376"/>
        <a:ext cx="5077944" cy="591232"/>
      </dsp:txXfrm>
    </dsp:sp>
    <dsp:sp modelId="{3E67D080-D3B8-EE4B-A02E-C64B1343CC9F}">
      <dsp:nvSpPr>
        <dsp:cNvPr id="0" name=""/>
        <dsp:cNvSpPr/>
      </dsp:nvSpPr>
      <dsp:spPr>
        <a:xfrm>
          <a:off x="0" y="904232"/>
          <a:ext cx="5141912" cy="655200"/>
        </a:xfrm>
        <a:prstGeom prst="roundRect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Collection and Cleaning</a:t>
          </a:r>
        </a:p>
      </dsp:txBody>
      <dsp:txXfrm>
        <a:off x="31984" y="936216"/>
        <a:ext cx="5077944" cy="591232"/>
      </dsp:txXfrm>
    </dsp:sp>
    <dsp:sp modelId="{954227CE-F427-5E49-B0B4-214A8D935D55}">
      <dsp:nvSpPr>
        <dsp:cNvPr id="0" name=""/>
        <dsp:cNvSpPr/>
      </dsp:nvSpPr>
      <dsp:spPr>
        <a:xfrm>
          <a:off x="0" y="1640072"/>
          <a:ext cx="5141912" cy="655200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Engineering</a:t>
          </a:r>
        </a:p>
      </dsp:txBody>
      <dsp:txXfrm>
        <a:off x="31984" y="1672056"/>
        <a:ext cx="5077944" cy="591232"/>
      </dsp:txXfrm>
    </dsp:sp>
    <dsp:sp modelId="{5ABA0B33-CCBC-6F46-A46F-E26D89A65359}">
      <dsp:nvSpPr>
        <dsp:cNvPr id="0" name=""/>
        <dsp:cNvSpPr/>
      </dsp:nvSpPr>
      <dsp:spPr>
        <a:xfrm>
          <a:off x="0" y="2375912"/>
          <a:ext cx="5141912" cy="655200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Preprocessing</a:t>
          </a:r>
        </a:p>
      </dsp:txBody>
      <dsp:txXfrm>
        <a:off x="31984" y="2407896"/>
        <a:ext cx="5077944" cy="591232"/>
      </dsp:txXfrm>
    </dsp:sp>
    <dsp:sp modelId="{B5710E9F-ED3C-9C4B-9421-92A37921E6E2}">
      <dsp:nvSpPr>
        <dsp:cNvPr id="0" name=""/>
        <dsp:cNvSpPr/>
      </dsp:nvSpPr>
      <dsp:spPr>
        <a:xfrm>
          <a:off x="0" y="3111752"/>
          <a:ext cx="5141912" cy="655200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Methodology</a:t>
          </a:r>
        </a:p>
      </dsp:txBody>
      <dsp:txXfrm>
        <a:off x="31984" y="3143736"/>
        <a:ext cx="5077944" cy="591232"/>
      </dsp:txXfrm>
    </dsp:sp>
    <dsp:sp modelId="{A4CA09AA-76CB-6041-9F33-A0EDE1B0727D}">
      <dsp:nvSpPr>
        <dsp:cNvPr id="0" name=""/>
        <dsp:cNvSpPr/>
      </dsp:nvSpPr>
      <dsp:spPr>
        <a:xfrm>
          <a:off x="0" y="3847592"/>
          <a:ext cx="5141912" cy="655200"/>
        </a:xfrm>
        <a:prstGeom prst="roundRect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Results</a:t>
          </a:r>
        </a:p>
      </dsp:txBody>
      <dsp:txXfrm>
        <a:off x="31984" y="3879576"/>
        <a:ext cx="5077944" cy="591232"/>
      </dsp:txXfrm>
    </dsp:sp>
    <dsp:sp modelId="{C068E0D4-D33D-9D49-A5C2-B02036A5838A}">
      <dsp:nvSpPr>
        <dsp:cNvPr id="0" name=""/>
        <dsp:cNvSpPr/>
      </dsp:nvSpPr>
      <dsp:spPr>
        <a:xfrm>
          <a:off x="0" y="4583432"/>
          <a:ext cx="5141912" cy="6552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Next Steps</a:t>
          </a:r>
        </a:p>
      </dsp:txBody>
      <dsp:txXfrm>
        <a:off x="31984" y="4615416"/>
        <a:ext cx="5077944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FEA68-2C36-9047-9F15-39A62FA4819C}">
      <dsp:nvSpPr>
        <dsp:cNvPr id="0" name=""/>
        <dsp:cNvSpPr/>
      </dsp:nvSpPr>
      <dsp:spPr>
        <a:xfrm>
          <a:off x="0" y="254816"/>
          <a:ext cx="5825398" cy="364087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2EB2A-20FE-5F43-893A-7B26F08A0FDB}">
      <dsp:nvSpPr>
        <dsp:cNvPr id="0" name=""/>
        <dsp:cNvSpPr/>
      </dsp:nvSpPr>
      <dsp:spPr>
        <a:xfrm>
          <a:off x="573801" y="2962170"/>
          <a:ext cx="133984" cy="133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17AC0-08BE-7D4A-B298-5729B18342AE}">
      <dsp:nvSpPr>
        <dsp:cNvPr id="0" name=""/>
        <dsp:cNvSpPr/>
      </dsp:nvSpPr>
      <dsp:spPr>
        <a:xfrm>
          <a:off x="640793" y="3029162"/>
          <a:ext cx="996143" cy="866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95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SP500 Info</a:t>
          </a:r>
        </a:p>
      </dsp:txBody>
      <dsp:txXfrm>
        <a:off x="640793" y="3029162"/>
        <a:ext cx="996143" cy="866527"/>
      </dsp:txXfrm>
    </dsp:sp>
    <dsp:sp modelId="{599FE1A4-404A-BE4E-84EA-F32D45C77B49}">
      <dsp:nvSpPr>
        <dsp:cNvPr id="0" name=""/>
        <dsp:cNvSpPr/>
      </dsp:nvSpPr>
      <dsp:spPr>
        <a:xfrm>
          <a:off x="1520428" y="2115303"/>
          <a:ext cx="233015" cy="2330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8076E-1795-834E-B5AD-85045709C38B}">
      <dsp:nvSpPr>
        <dsp:cNvPr id="0" name=""/>
        <dsp:cNvSpPr/>
      </dsp:nvSpPr>
      <dsp:spPr>
        <a:xfrm>
          <a:off x="1636936" y="2231811"/>
          <a:ext cx="1223333" cy="1663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7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Links for Filings</a:t>
          </a:r>
        </a:p>
      </dsp:txBody>
      <dsp:txXfrm>
        <a:off x="1636936" y="2231811"/>
        <a:ext cx="1223333" cy="1663879"/>
      </dsp:txXfrm>
    </dsp:sp>
    <dsp:sp modelId="{B1965928-A480-C04F-8955-989F8FB042EC}">
      <dsp:nvSpPr>
        <dsp:cNvPr id="0" name=""/>
        <dsp:cNvSpPr/>
      </dsp:nvSpPr>
      <dsp:spPr>
        <a:xfrm>
          <a:off x="2729198" y="1491257"/>
          <a:ext cx="308746" cy="308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5C53F-E489-4041-ABB1-BDBF21F9B95E}">
      <dsp:nvSpPr>
        <dsp:cNvPr id="0" name=""/>
        <dsp:cNvSpPr/>
      </dsp:nvSpPr>
      <dsp:spPr>
        <a:xfrm>
          <a:off x="2883572" y="1645630"/>
          <a:ext cx="1223333" cy="2250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9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Parse HTML and Get Text</a:t>
          </a:r>
        </a:p>
      </dsp:txBody>
      <dsp:txXfrm>
        <a:off x="2883572" y="1645630"/>
        <a:ext cx="1223333" cy="2250059"/>
      </dsp:txXfrm>
    </dsp:sp>
    <dsp:sp modelId="{5FBB4F05-D254-F142-982E-032B74D9A47C}">
      <dsp:nvSpPr>
        <dsp:cNvPr id="0" name=""/>
        <dsp:cNvSpPr/>
      </dsp:nvSpPr>
      <dsp:spPr>
        <a:xfrm>
          <a:off x="4045738" y="1078382"/>
          <a:ext cx="413603" cy="4136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1C161-1DF3-6342-815F-854F26CF52D3}">
      <dsp:nvSpPr>
        <dsp:cNvPr id="0" name=""/>
        <dsp:cNvSpPr/>
      </dsp:nvSpPr>
      <dsp:spPr>
        <a:xfrm>
          <a:off x="4252540" y="1285183"/>
          <a:ext cx="1223333" cy="261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16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Stock Prices</a:t>
          </a:r>
        </a:p>
      </dsp:txBody>
      <dsp:txXfrm>
        <a:off x="4252540" y="1285183"/>
        <a:ext cx="1223333" cy="2610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ED2A0-EA9D-C844-AA7F-1EA0B4686E94}">
      <dsp:nvSpPr>
        <dsp:cNvPr id="0" name=""/>
        <dsp:cNvSpPr/>
      </dsp:nvSpPr>
      <dsp:spPr>
        <a:xfrm>
          <a:off x="1819122" y="194177"/>
          <a:ext cx="3853677" cy="13383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7A5DB-9959-5F44-8F18-35220592C97C}">
      <dsp:nvSpPr>
        <dsp:cNvPr id="0" name=""/>
        <dsp:cNvSpPr/>
      </dsp:nvSpPr>
      <dsp:spPr>
        <a:xfrm>
          <a:off x="3378517" y="3471297"/>
          <a:ext cx="746836" cy="47797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296C5-3866-CC42-B238-EA236C2E7519}">
      <dsp:nvSpPr>
        <dsp:cNvPr id="0" name=""/>
        <dsp:cNvSpPr/>
      </dsp:nvSpPr>
      <dsp:spPr>
        <a:xfrm>
          <a:off x="1959527" y="3853677"/>
          <a:ext cx="3584816" cy="89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Modeling</a:t>
          </a:r>
        </a:p>
      </dsp:txBody>
      <dsp:txXfrm>
        <a:off x="1959527" y="3853677"/>
        <a:ext cx="3584816" cy="896204"/>
      </dsp:txXfrm>
    </dsp:sp>
    <dsp:sp modelId="{8148E63C-5C64-3947-ACEE-E40BC28DBE34}">
      <dsp:nvSpPr>
        <dsp:cNvPr id="0" name=""/>
        <dsp:cNvSpPr/>
      </dsp:nvSpPr>
      <dsp:spPr>
        <a:xfrm>
          <a:off x="3220188" y="1635871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Sector and Sub-Industry</a:t>
          </a:r>
        </a:p>
      </dsp:txBody>
      <dsp:txXfrm>
        <a:off x="3417057" y="1832740"/>
        <a:ext cx="950568" cy="950568"/>
      </dsp:txXfrm>
    </dsp:sp>
    <dsp:sp modelId="{E2BAF239-89D0-4B48-814E-4740F052C4CD}">
      <dsp:nvSpPr>
        <dsp:cNvPr id="0" name=""/>
        <dsp:cNvSpPr/>
      </dsp:nvSpPr>
      <dsp:spPr>
        <a:xfrm>
          <a:off x="2258262" y="677458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Filings and Types</a:t>
          </a:r>
        </a:p>
      </dsp:txBody>
      <dsp:txXfrm>
        <a:off x="2455131" y="874327"/>
        <a:ext cx="950568" cy="950568"/>
      </dsp:txXfrm>
    </dsp:sp>
    <dsp:sp modelId="{15BE2792-7265-CD41-A686-809C3376BE8C}">
      <dsp:nvSpPr>
        <dsp:cNvPr id="0" name=""/>
        <dsp:cNvSpPr/>
      </dsp:nvSpPr>
      <dsp:spPr>
        <a:xfrm>
          <a:off x="3632442" y="302319"/>
          <a:ext cx="1344306" cy="13443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Historical Returns |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VIX</a:t>
          </a:r>
        </a:p>
      </dsp:txBody>
      <dsp:txXfrm>
        <a:off x="3829311" y="499188"/>
        <a:ext cx="950568" cy="950568"/>
      </dsp:txXfrm>
    </dsp:sp>
    <dsp:sp modelId="{47E10602-FC07-6E46-9F4E-FC81C8B64592}">
      <dsp:nvSpPr>
        <dsp:cNvPr id="0" name=""/>
        <dsp:cNvSpPr/>
      </dsp:nvSpPr>
      <dsp:spPr>
        <a:xfrm>
          <a:off x="1660793" y="29873"/>
          <a:ext cx="4182285" cy="33458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C3D03-A118-E74A-A6E4-284A4A510CB9}">
      <dsp:nvSpPr>
        <dsp:cNvPr id="0" name=""/>
        <dsp:cNvSpPr/>
      </dsp:nvSpPr>
      <dsp:spPr>
        <a:xfrm>
          <a:off x="-4153556" y="-69183"/>
          <a:ext cx="4949202" cy="4949202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A41D4-D361-7F47-BFD3-6873922F18EF}">
      <dsp:nvSpPr>
        <dsp:cNvPr id="0" name=""/>
        <dsp:cNvSpPr/>
      </dsp:nvSpPr>
      <dsp:spPr>
        <a:xfrm>
          <a:off x="348537" y="797790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and Operations</a:t>
          </a:r>
        </a:p>
      </dsp:txBody>
      <dsp:txXfrm>
        <a:off x="348537" y="797790"/>
        <a:ext cx="2541954" cy="459447"/>
      </dsp:txXfrm>
    </dsp:sp>
    <dsp:sp modelId="{EA2A1BFC-9FC8-FB4A-B298-8E3E511858EB}">
      <dsp:nvSpPr>
        <dsp:cNvPr id="0" name=""/>
        <dsp:cNvSpPr/>
      </dsp:nvSpPr>
      <dsp:spPr>
        <a:xfrm>
          <a:off x="61382" y="740359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D546D-89EB-F540-A05E-B633DB77E0E0}">
      <dsp:nvSpPr>
        <dsp:cNvPr id="0" name=""/>
        <dsp:cNvSpPr/>
      </dsp:nvSpPr>
      <dsp:spPr>
        <a:xfrm>
          <a:off x="677764" y="1486741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Financial Information</a:t>
          </a:r>
        </a:p>
      </dsp:txBody>
      <dsp:txXfrm>
        <a:off x="677764" y="1486741"/>
        <a:ext cx="2212727" cy="459447"/>
      </dsp:txXfrm>
    </dsp:sp>
    <dsp:sp modelId="{89735C90-0984-174B-800B-C4653001F2A4}">
      <dsp:nvSpPr>
        <dsp:cNvPr id="0" name=""/>
        <dsp:cNvSpPr/>
      </dsp:nvSpPr>
      <dsp:spPr>
        <a:xfrm>
          <a:off x="390609" y="1429310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97CEF-0410-9641-82FB-2D86D942CFB4}">
      <dsp:nvSpPr>
        <dsp:cNvPr id="0" name=""/>
        <dsp:cNvSpPr/>
      </dsp:nvSpPr>
      <dsp:spPr>
        <a:xfrm>
          <a:off x="778810" y="2175693"/>
          <a:ext cx="2111681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Corporate Governance and Management</a:t>
          </a:r>
        </a:p>
      </dsp:txBody>
      <dsp:txXfrm>
        <a:off x="778810" y="2175693"/>
        <a:ext cx="2111681" cy="459447"/>
      </dsp:txXfrm>
    </dsp:sp>
    <dsp:sp modelId="{03CD1C6E-2F8A-F743-904B-DB6547A67B0F}">
      <dsp:nvSpPr>
        <dsp:cNvPr id="0" name=""/>
        <dsp:cNvSpPr/>
      </dsp:nvSpPr>
      <dsp:spPr>
        <a:xfrm>
          <a:off x="491655" y="2118262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8DF91-20C3-6A4C-A84E-A91672ACCEF4}">
      <dsp:nvSpPr>
        <dsp:cNvPr id="0" name=""/>
        <dsp:cNvSpPr/>
      </dsp:nvSpPr>
      <dsp:spPr>
        <a:xfrm>
          <a:off x="677764" y="2864644"/>
          <a:ext cx="2212727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Regulations</a:t>
          </a:r>
        </a:p>
      </dsp:txBody>
      <dsp:txXfrm>
        <a:off x="677764" y="2864644"/>
        <a:ext cx="2212727" cy="459447"/>
      </dsp:txXfrm>
    </dsp:sp>
    <dsp:sp modelId="{E9D91967-BDD3-604C-8E6B-5B7EA9EFC4B6}">
      <dsp:nvSpPr>
        <dsp:cNvPr id="0" name=""/>
        <dsp:cNvSpPr/>
      </dsp:nvSpPr>
      <dsp:spPr>
        <a:xfrm>
          <a:off x="390609" y="2807213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AF0ED-BC0B-BD4E-9D9D-DEB88BE8A012}">
      <dsp:nvSpPr>
        <dsp:cNvPr id="0" name=""/>
        <dsp:cNvSpPr/>
      </dsp:nvSpPr>
      <dsp:spPr>
        <a:xfrm>
          <a:off x="348537" y="3553595"/>
          <a:ext cx="2541954" cy="459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87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 Events</a:t>
          </a:r>
        </a:p>
      </dsp:txBody>
      <dsp:txXfrm>
        <a:off x="348537" y="3553595"/>
        <a:ext cx="2541954" cy="459447"/>
      </dsp:txXfrm>
    </dsp:sp>
    <dsp:sp modelId="{B25B72CD-D433-3940-8213-14224FA543A7}">
      <dsp:nvSpPr>
        <dsp:cNvPr id="0" name=""/>
        <dsp:cNvSpPr/>
      </dsp:nvSpPr>
      <dsp:spPr>
        <a:xfrm>
          <a:off x="61382" y="3496164"/>
          <a:ext cx="574309" cy="574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C8D74-E2B0-44F7-90BD-12EB5E8DC63E}">
      <dsp:nvSpPr>
        <dsp:cNvPr id="0" name=""/>
        <dsp:cNvSpPr/>
      </dsp:nvSpPr>
      <dsp:spPr>
        <a:xfrm>
          <a:off x="616949" y="25642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1A41-6BAB-407E-977B-24E3DECAEF06}">
      <dsp:nvSpPr>
        <dsp:cNvPr id="0" name=""/>
        <dsp:cNvSpPr/>
      </dsp:nvSpPr>
      <dsp:spPr>
        <a:xfrm>
          <a:off x="1004512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172A6-3B84-41DE-A9DC-6681752F90DA}">
      <dsp:nvSpPr>
        <dsp:cNvPr id="0" name=""/>
        <dsp:cNvSpPr/>
      </dsp:nvSpPr>
      <dsp:spPr>
        <a:xfrm>
          <a:off x="35606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Stop Words</a:t>
          </a:r>
        </a:p>
      </dsp:txBody>
      <dsp:txXfrm>
        <a:off x="35606" y="2641422"/>
        <a:ext cx="2981250" cy="720000"/>
      </dsp:txXfrm>
    </dsp:sp>
    <dsp:sp modelId="{A229E275-8250-472D-990A-D1E80838733B}">
      <dsp:nvSpPr>
        <dsp:cNvPr id="0" name=""/>
        <dsp:cNvSpPr/>
      </dsp:nvSpPr>
      <dsp:spPr>
        <a:xfrm>
          <a:off x="4119918" y="25642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A08F0-6961-46C3-B059-9C7AADBDC2AE}">
      <dsp:nvSpPr>
        <dsp:cNvPr id="0" name=""/>
        <dsp:cNvSpPr/>
      </dsp:nvSpPr>
      <dsp:spPr>
        <a:xfrm>
          <a:off x="4507481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D3040-3864-4024-B784-38AC0C78EC01}">
      <dsp:nvSpPr>
        <dsp:cNvPr id="0" name=""/>
        <dsp:cNvSpPr/>
      </dsp:nvSpPr>
      <dsp:spPr>
        <a:xfrm>
          <a:off x="3538574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Remove Punctuation</a:t>
          </a:r>
        </a:p>
      </dsp:txBody>
      <dsp:txXfrm>
        <a:off x="3538574" y="2641422"/>
        <a:ext cx="2981250" cy="720000"/>
      </dsp:txXfrm>
    </dsp:sp>
    <dsp:sp modelId="{5AB53763-E304-410B-9E67-6C4768276870}">
      <dsp:nvSpPr>
        <dsp:cNvPr id="0" name=""/>
        <dsp:cNvSpPr/>
      </dsp:nvSpPr>
      <dsp:spPr>
        <a:xfrm>
          <a:off x="7622887" y="256422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386D7-70A0-4438-8B9E-6BDF3C21C203}">
      <dsp:nvSpPr>
        <dsp:cNvPr id="0" name=""/>
        <dsp:cNvSpPr/>
      </dsp:nvSpPr>
      <dsp:spPr>
        <a:xfrm>
          <a:off x="8010450" y="64398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6CD46-D846-4E90-B3CB-80AC3ACFF55F}">
      <dsp:nvSpPr>
        <dsp:cNvPr id="0" name=""/>
        <dsp:cNvSpPr/>
      </dsp:nvSpPr>
      <dsp:spPr>
        <a:xfrm>
          <a:off x="7041543" y="264142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Lemmatize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Words</a:t>
          </a:r>
        </a:p>
      </dsp:txBody>
      <dsp:txXfrm>
        <a:off x="7041543" y="2641422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1B658-61E6-2E48-A880-CFD00940BBC8}">
      <dsp:nvSpPr>
        <dsp:cNvPr id="0" name=""/>
        <dsp:cNvSpPr/>
      </dsp:nvSpPr>
      <dsp:spPr>
        <a:xfrm>
          <a:off x="0" y="351781"/>
          <a:ext cx="1021831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Computational Power – Fine Tune Models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Time – Analysis Only Touches the Surface</a:t>
          </a:r>
        </a:p>
      </dsp:txBody>
      <dsp:txXfrm>
        <a:off x="0" y="351781"/>
        <a:ext cx="10218310" cy="990675"/>
      </dsp:txXfrm>
    </dsp:sp>
    <dsp:sp modelId="{8ECA2682-4C50-E846-878C-224E199DAFD5}">
      <dsp:nvSpPr>
        <dsp:cNvPr id="0" name=""/>
        <dsp:cNvSpPr/>
      </dsp:nvSpPr>
      <dsp:spPr>
        <a:xfrm>
          <a:off x="510915" y="114113"/>
          <a:ext cx="715281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Limitations:</a:t>
          </a:r>
        </a:p>
      </dsp:txBody>
      <dsp:txXfrm>
        <a:off x="535413" y="138611"/>
        <a:ext cx="7103821" cy="452844"/>
      </dsp:txXfrm>
    </dsp:sp>
    <dsp:sp modelId="{EBC46E21-5700-894F-80CB-01E3C661ACDC}">
      <dsp:nvSpPr>
        <dsp:cNvPr id="0" name=""/>
        <dsp:cNvSpPr/>
      </dsp:nvSpPr>
      <dsp:spPr>
        <a:xfrm>
          <a:off x="0" y="1698428"/>
          <a:ext cx="10218310" cy="230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054" tIns="354076" rIns="7930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Stop Words - Finance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News from Twitter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Include Treasury Bonds Yields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Time Series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Explore more in-depth modeling in TensorFlow - Keras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Embedding + CNN / RNN / LSTM / GRU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New Model with Sense2vec</a:t>
          </a:r>
        </a:p>
      </dsp:txBody>
      <dsp:txXfrm>
        <a:off x="0" y="1698428"/>
        <a:ext cx="10218310" cy="2302650"/>
      </dsp:txXfrm>
    </dsp:sp>
    <dsp:sp modelId="{1FD84E85-3C5F-3847-990C-6FAB91F719BB}">
      <dsp:nvSpPr>
        <dsp:cNvPr id="0" name=""/>
        <dsp:cNvSpPr/>
      </dsp:nvSpPr>
      <dsp:spPr>
        <a:xfrm>
          <a:off x="510915" y="1447508"/>
          <a:ext cx="7152817" cy="50184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359" tIns="0" rIns="27035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Next Steps:</a:t>
          </a:r>
        </a:p>
      </dsp:txBody>
      <dsp:txXfrm>
        <a:off x="535413" y="1472006"/>
        <a:ext cx="710382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55EC-0541-F84C-A700-4633A43F3111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A0DA-B53E-984F-AFF0-21116C1B4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Data &amp; EDA</a:t>
            </a:r>
          </a:p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dirty="0"/>
              <a:t>Methodology</a:t>
            </a:r>
          </a:p>
          <a:p>
            <a:pPr lvl="0"/>
            <a:r>
              <a:rPr lang="en-US" dirty="0"/>
              <a:t>Model Selection</a:t>
            </a:r>
          </a:p>
          <a:p>
            <a:pPr lvl="0"/>
            <a:r>
              <a:rPr lang="en-US" dirty="0"/>
              <a:t>Conclusion &amp; Next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0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4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88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7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1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8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7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CAD86-FACB-6B4C-B0C2-EBF60067376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2.png"/><Relationship Id="rId10" Type="http://schemas.microsoft.com/office/2007/relationships/diagramDrawing" Target="../diagrams/drawing5.xml"/><Relationship Id="rId4" Type="http://schemas.microsoft.com/office/2007/relationships/hdphoto" Target="../media/hdphoto2.wdp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.png"/><Relationship Id="rId10" Type="http://schemas.microsoft.com/office/2007/relationships/diagramDrawing" Target="../diagrams/drawing6.xml"/><Relationship Id="rId4" Type="http://schemas.microsoft.com/office/2007/relationships/hdphoto" Target="../media/hdphoto2.wdp"/><Relationship Id="rId9" Type="http://schemas.openxmlformats.org/officeDocument/2006/relationships/diagramColors" Target="../diagrams/colors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4.tiff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19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16E-C3F1-BA4B-A730-49B27478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  <a:br>
              <a:rPr lang="en-US" sz="5400" dirty="0"/>
            </a:br>
            <a:r>
              <a:rPr lang="en-US" sz="5400" dirty="0"/>
              <a:t>Predicting stock price movements with text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D0408-85AC-1C46-B544-58851C50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Assembly – DSI 9</a:t>
            </a:r>
          </a:p>
          <a:p>
            <a:r>
              <a:rPr lang="en-US" dirty="0"/>
              <a:t>Gabriel Perez Prieto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-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8CF8827-CA88-4642-8D2B-CD755BB51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33031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4845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 – over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Random Over Sampler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1B8E-1CF6-2B4E-9422-D8816352A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46" y="2850775"/>
            <a:ext cx="8755872" cy="36149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057A47-E4E2-884B-B3BF-1899F3AC7D3E}"/>
              </a:ext>
            </a:extLst>
          </p:cNvPr>
          <p:cNvSpPr/>
          <p:nvPr/>
        </p:nvSpPr>
        <p:spPr>
          <a:xfrm>
            <a:off x="5119178" y="3292670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DDC31E-2168-B34B-ABA3-85D047E42441}"/>
              </a:ext>
            </a:extLst>
          </p:cNvPr>
          <p:cNvSpPr/>
          <p:nvPr/>
        </p:nvSpPr>
        <p:spPr>
          <a:xfrm>
            <a:off x="7830670" y="3270915"/>
            <a:ext cx="2148840" cy="2066960"/>
          </a:xfrm>
          <a:prstGeom prst="roundRect">
            <a:avLst>
              <a:gd name="adj" fmla="val 6877"/>
            </a:avLst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Sample</a:t>
            </a:r>
          </a:p>
          <a:p>
            <a:pPr algn="ctr"/>
            <a:r>
              <a:rPr lang="en-US" dirty="0"/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1EA40-561C-524D-AF8D-B9A74A9480F5}"/>
              </a:ext>
            </a:extLst>
          </p:cNvPr>
          <p:cNvSpPr txBox="1"/>
          <p:nvPr/>
        </p:nvSpPr>
        <p:spPr>
          <a:xfrm>
            <a:off x="3057168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68.24%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398B3-E3A1-C543-B90B-C16AFDAE2261}"/>
              </a:ext>
            </a:extLst>
          </p:cNvPr>
          <p:cNvSpPr txBox="1"/>
          <p:nvPr/>
        </p:nvSpPr>
        <p:spPr>
          <a:xfrm>
            <a:off x="8402170" y="5576888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16.34%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FC561-B087-A549-ADEA-336AB6C70B84}"/>
              </a:ext>
            </a:extLst>
          </p:cNvPr>
          <p:cNvSpPr txBox="1"/>
          <p:nvPr/>
        </p:nvSpPr>
        <p:spPr>
          <a:xfrm>
            <a:off x="5686986" y="5598643"/>
            <a:ext cx="9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15.41%</a:t>
            </a:r>
          </a:p>
        </p:txBody>
      </p:sp>
    </p:spTree>
    <p:extLst>
      <p:ext uri="{BB962C8B-B14F-4D97-AF65-F5344CB8AC3E}">
        <p14:creationId xmlns:p14="http://schemas.microsoft.com/office/powerpoint/2010/main" val="257343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Pipeline + Randomized Search</a:t>
            </a:r>
          </a:p>
          <a:p>
            <a:pPr lvl="1"/>
            <a:r>
              <a:rPr lang="en-US" sz="2200" b="1" dirty="0"/>
              <a:t>Column Transformer:</a:t>
            </a:r>
          </a:p>
          <a:p>
            <a:pPr lvl="2"/>
            <a:r>
              <a:rPr lang="en-US" sz="2000" i="1" dirty="0"/>
              <a:t>Categorical Features:</a:t>
            </a:r>
          </a:p>
          <a:p>
            <a:pPr lvl="3"/>
            <a:r>
              <a:rPr lang="en-US" sz="2000" dirty="0"/>
              <a:t>Processed Text  –  Term Frequency Vectorizer ( TF – IDF )</a:t>
            </a:r>
          </a:p>
          <a:p>
            <a:pPr lvl="2"/>
            <a:r>
              <a:rPr lang="en-US" sz="2000" i="1" dirty="0"/>
              <a:t>Numerical Features:</a:t>
            </a:r>
          </a:p>
          <a:p>
            <a:pPr lvl="3"/>
            <a:r>
              <a:rPr lang="en-US" sz="2000" dirty="0"/>
              <a:t>Past Performance – Standard Scaler</a:t>
            </a:r>
          </a:p>
          <a:p>
            <a:pPr lvl="3"/>
            <a:r>
              <a:rPr lang="en-US" sz="2000" dirty="0"/>
              <a:t>Sector / Industry  –  Get Dummies</a:t>
            </a:r>
          </a:p>
          <a:p>
            <a:pPr lvl="3"/>
            <a:r>
              <a:rPr lang="en-US" sz="2000" dirty="0"/>
              <a:t>Items – Multilabel Binarizer</a:t>
            </a:r>
          </a:p>
          <a:p>
            <a:pPr lvl="1"/>
            <a:r>
              <a:rPr lang="en-US" sz="2200" b="1" dirty="0"/>
              <a:t>Classifier:</a:t>
            </a:r>
          </a:p>
          <a:p>
            <a:pPr lvl="2"/>
            <a:r>
              <a:rPr lang="en-US" sz="2000" dirty="0"/>
              <a:t>Logistic Regression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0A88E-7B7A-DD42-AB4C-22545E201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7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21688-4911-1242-AD12-4E562F574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98" y="544801"/>
            <a:ext cx="3192372" cy="14684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A3883-2563-1E42-B9F3-9A081E30F7C5}"/>
              </a:ext>
            </a:extLst>
          </p:cNvPr>
          <p:cNvGrpSpPr/>
          <p:nvPr/>
        </p:nvGrpSpPr>
        <p:grpSpPr>
          <a:xfrm>
            <a:off x="951611" y="2295050"/>
            <a:ext cx="10222993" cy="3493934"/>
            <a:chOff x="951611" y="2295050"/>
            <a:chExt cx="10222993" cy="3493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539C4A-8034-5749-9867-45CF1921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611" y="2295050"/>
              <a:ext cx="10222993" cy="34939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6F62DF-C30D-4B46-BD7D-E7999EC27E42}"/>
                </a:ext>
              </a:extLst>
            </p:cNvPr>
            <p:cNvSpPr txBox="1"/>
            <p:nvPr/>
          </p:nvSpPr>
          <p:spPr>
            <a:xfrm>
              <a:off x="2792141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66.35%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9CCC0C-90B1-7443-9906-ABCAF1DEC87F}"/>
                </a:ext>
              </a:extLst>
            </p:cNvPr>
            <p:cNvSpPr txBox="1"/>
            <p:nvPr/>
          </p:nvSpPr>
          <p:spPr>
            <a:xfrm>
              <a:off x="4025973" y="3440992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57.14%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AE5ADD-823F-EE4A-B6DC-A4192BF8FE17}"/>
                </a:ext>
              </a:extLst>
            </p:cNvPr>
            <p:cNvSpPr txBox="1"/>
            <p:nvPr/>
          </p:nvSpPr>
          <p:spPr>
            <a:xfrm>
              <a:off x="7595885" y="3146423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67.42%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DA02CF-812D-864C-B5BA-D80948B9D562}"/>
                </a:ext>
              </a:extLst>
            </p:cNvPr>
            <p:cNvSpPr txBox="1"/>
            <p:nvPr/>
          </p:nvSpPr>
          <p:spPr>
            <a:xfrm>
              <a:off x="8811477" y="3443010"/>
              <a:ext cx="990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57.70%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77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Most Common Words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9A7F6-B8F5-6244-A0EF-24AC4ED6EEC9}"/>
              </a:ext>
            </a:extLst>
          </p:cNvPr>
          <p:cNvGrpSpPr/>
          <p:nvPr/>
        </p:nvGrpSpPr>
        <p:grpSpPr>
          <a:xfrm>
            <a:off x="474344" y="14981"/>
            <a:ext cx="10972800" cy="6841912"/>
            <a:chOff x="474344" y="14981"/>
            <a:chExt cx="10972800" cy="6841912"/>
          </a:xfrm>
        </p:grpSpPr>
        <p:pic>
          <p:nvPicPr>
            <p:cNvPr id="4" name="Picture 3" descr="A picture containing man, sign, white, drawing&#10;&#10;Description automatically generated">
              <a:extLst>
                <a:ext uri="{FF2B5EF4-FFF2-40B4-BE49-F238E27FC236}">
                  <a16:creationId xmlns:a16="http://schemas.microsoft.com/office/drawing/2014/main" id="{61B927D0-0DEE-4B45-9394-C89A9DB5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44" y="4507018"/>
              <a:ext cx="10972800" cy="2349875"/>
            </a:xfrm>
            <a:prstGeom prst="rect">
              <a:avLst/>
            </a:prstGeom>
          </p:spPr>
        </p:pic>
        <p:sp>
          <p:nvSpPr>
            <p:cNvPr id="50" name="Cloud 49">
              <a:extLst>
                <a:ext uri="{FF2B5EF4-FFF2-40B4-BE49-F238E27FC236}">
                  <a16:creationId xmlns:a16="http://schemas.microsoft.com/office/drawing/2014/main" id="{EF7EDF3F-A208-674E-AA6A-BD25CBD6F0A3}"/>
                </a:ext>
              </a:extLst>
            </p:cNvPr>
            <p:cNvSpPr/>
            <p:nvPr/>
          </p:nvSpPr>
          <p:spPr>
            <a:xfrm>
              <a:off x="3316939" y="6473160"/>
              <a:ext cx="968189" cy="379991"/>
            </a:xfrm>
            <a:prstGeom prst="cloud">
              <a:avLst/>
            </a:prstGeom>
            <a:solidFill>
              <a:schemeClr val="accent1">
                <a:alpha val="15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picture containing yellow&#10;&#10;Description automatically generated">
              <a:extLst>
                <a:ext uri="{FF2B5EF4-FFF2-40B4-BE49-F238E27FC236}">
                  <a16:creationId xmlns:a16="http://schemas.microsoft.com/office/drawing/2014/main" id="{8FF789EE-0048-1746-A626-2B471270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90" y="2275383"/>
              <a:ext cx="10894928" cy="2301604"/>
            </a:xfrm>
            <a:prstGeom prst="rect">
              <a:avLst/>
            </a:prstGeom>
          </p:spPr>
        </p:pic>
        <p:sp>
          <p:nvSpPr>
            <p:cNvPr id="49" name="Cloud 48">
              <a:extLst>
                <a:ext uri="{FF2B5EF4-FFF2-40B4-BE49-F238E27FC236}">
                  <a16:creationId xmlns:a16="http://schemas.microsoft.com/office/drawing/2014/main" id="{E081CEDE-2FFF-0348-87BB-CBFBE53B759B}"/>
                </a:ext>
              </a:extLst>
            </p:cNvPr>
            <p:cNvSpPr/>
            <p:nvPr/>
          </p:nvSpPr>
          <p:spPr>
            <a:xfrm>
              <a:off x="3316939" y="4227818"/>
              <a:ext cx="968189" cy="379991"/>
            </a:xfrm>
            <a:prstGeom prst="cloud">
              <a:avLst/>
            </a:prstGeom>
            <a:solidFill>
              <a:schemeClr val="accent1">
                <a:alpha val="15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icture containing screen, white, large, kitchen&#10;&#10;Description automatically generated">
              <a:extLst>
                <a:ext uri="{FF2B5EF4-FFF2-40B4-BE49-F238E27FC236}">
                  <a16:creationId xmlns:a16="http://schemas.microsoft.com/office/drawing/2014/main" id="{2E4DAF18-C45E-DE41-9523-45F9D9D99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891" y="14981"/>
              <a:ext cx="10917107" cy="2283578"/>
            </a:xfrm>
            <a:prstGeom prst="rect">
              <a:avLst/>
            </a:prstGeom>
          </p:spPr>
        </p:pic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F1062EB-07A9-2A44-A95C-84AC6551E352}"/>
                </a:ext>
              </a:extLst>
            </p:cNvPr>
            <p:cNvSpPr/>
            <p:nvPr/>
          </p:nvSpPr>
          <p:spPr>
            <a:xfrm>
              <a:off x="1425387" y="1998855"/>
              <a:ext cx="968189" cy="379991"/>
            </a:xfrm>
            <a:prstGeom prst="cloud">
              <a:avLst/>
            </a:prstGeom>
            <a:solidFill>
              <a:schemeClr val="accent1">
                <a:alpha val="15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92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2F1D1-7BED-524C-ABB2-86915947A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156788"/>
            <a:ext cx="10222992" cy="45300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95FFFB-EEC9-C941-8291-A4F380BA5A38}"/>
              </a:ext>
            </a:extLst>
          </p:cNvPr>
          <p:cNvCxnSpPr>
            <a:cxnSpLocks/>
          </p:cNvCxnSpPr>
          <p:nvPr/>
        </p:nvCxnSpPr>
        <p:spPr>
          <a:xfrm flipV="1">
            <a:off x="10644362" y="5557747"/>
            <a:ext cx="0" cy="52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1E6774-7518-224D-809E-FDBA380BBDD0}"/>
              </a:ext>
            </a:extLst>
          </p:cNvPr>
          <p:cNvSpPr txBox="1"/>
          <p:nvPr/>
        </p:nvSpPr>
        <p:spPr>
          <a:xfrm>
            <a:off x="9360998" y="5188415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Volatility of the Market</a:t>
            </a:r>
          </a:p>
        </p:txBody>
      </p:sp>
    </p:spTree>
    <p:extLst>
      <p:ext uri="{BB962C8B-B14F-4D97-AF65-F5344CB8AC3E}">
        <p14:creationId xmlns:p14="http://schemas.microsoft.com/office/powerpoint/2010/main" val="34345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importance -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9B5EB8-3749-E84F-AD38-AC6EA22FE62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04549-C8BB-934E-B499-2B2AA57E8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241549"/>
            <a:ext cx="10222992" cy="422008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EA981-026A-AD4A-8CF2-8ECD6D9AB6AF}"/>
              </a:ext>
            </a:extLst>
          </p:cNvPr>
          <p:cNvCxnSpPr/>
          <p:nvPr/>
        </p:nvCxnSpPr>
        <p:spPr>
          <a:xfrm>
            <a:off x="5229874" y="5151433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B10206-D635-D048-BE16-D99CE9535450}"/>
              </a:ext>
            </a:extLst>
          </p:cNvPr>
          <p:cNvSpPr txBox="1"/>
          <p:nvPr/>
        </p:nvSpPr>
        <p:spPr>
          <a:xfrm>
            <a:off x="5857403" y="4828267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Financial Statements and Exhibits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44E14C-CAE3-0A46-AA24-1FCC4D7348BE}"/>
              </a:ext>
            </a:extLst>
          </p:cNvPr>
          <p:cNvCxnSpPr/>
          <p:nvPr/>
        </p:nvCxnSpPr>
        <p:spPr>
          <a:xfrm>
            <a:off x="5229874" y="3670242"/>
            <a:ext cx="62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88CACC-A0C1-E54B-BDA6-77A1C014D900}"/>
              </a:ext>
            </a:extLst>
          </p:cNvPr>
          <p:cNvSpPr txBox="1"/>
          <p:nvPr/>
        </p:nvSpPr>
        <p:spPr>
          <a:xfrm>
            <a:off x="5857402" y="3387093"/>
            <a:ext cx="32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to Rights of Security Holders</a:t>
            </a:r>
          </a:p>
        </p:txBody>
      </p:sp>
    </p:spTree>
    <p:extLst>
      <p:ext uri="{BB962C8B-B14F-4D97-AF65-F5344CB8AC3E}">
        <p14:creationId xmlns:p14="http://schemas.microsoft.com/office/powerpoint/2010/main" val="39645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if? - Industry Specific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0E6F9-EF37-6145-A6C9-481CD859F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295050"/>
            <a:ext cx="10137648" cy="4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17A3C-FBC3-914D-BC8A-E8E029EE5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</a:t>
            </a:r>
            <a:r>
              <a:rPr lang="en-US" sz="2400" b="1" dirty="0"/>
              <a:t>Using Natural Language Processing </a:t>
            </a:r>
            <a:r>
              <a:rPr lang="en-US" sz="2400" dirty="0"/>
              <a:t>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It is possible to get a slight edge on short-term trades</a:t>
            </a:r>
          </a:p>
          <a:p>
            <a:pPr lvl="1"/>
            <a:r>
              <a:rPr lang="en-US" sz="2000" dirty="0"/>
              <a:t>Understand what types of documents and its probable impacts</a:t>
            </a:r>
          </a:p>
          <a:p>
            <a:pPr lvl="1"/>
            <a:r>
              <a:rPr lang="en-US" sz="2000" dirty="0"/>
              <a:t>Improvement from a 33% random guess to 57% test accuracy</a:t>
            </a:r>
          </a:p>
          <a:p>
            <a:pPr lvl="1"/>
            <a:r>
              <a:rPr lang="en-US" sz="2000" dirty="0"/>
              <a:t>Better results on </a:t>
            </a:r>
            <a:r>
              <a:rPr lang="en-US" sz="2000" b="1" dirty="0"/>
              <a:t>Industry Specific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616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D71662D-ED6F-1A4E-8ED4-73622CCE0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203505"/>
              </p:ext>
            </p:extLst>
          </p:nvPr>
        </p:nvGraphicFramePr>
        <p:xfrm>
          <a:off x="984504" y="2114489"/>
          <a:ext cx="10218310" cy="411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4880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62D4-9E65-FA43-A629-D67059C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752004E-8CB4-409B-AE0E-FF382478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8621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668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CA12-6C59-3E4F-8385-3F7221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 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A92-A5D0-ED4B-95BF-973D40E4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446" y="4065136"/>
            <a:ext cx="2818418" cy="687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Questions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05FC37-E8B5-BE48-951D-6AD279784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515" y="1388911"/>
            <a:ext cx="5710381" cy="40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Is it possible to predict stock price movements based on SEC filings - Using Natural Language Processing ?</a:t>
            </a:r>
          </a:p>
          <a:p>
            <a:pPr marL="274320" lvl="1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EFF0A-D99A-C248-B420-15DD160AE3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829810" y="3501738"/>
            <a:ext cx="2754310" cy="275431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35DD1-CF5B-7F45-BD93-F57BCA1ED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234" y="3012257"/>
            <a:ext cx="4860576" cy="36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WHY? And Interested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Personal interest:</a:t>
            </a:r>
          </a:p>
          <a:p>
            <a:pPr lvl="1"/>
            <a:r>
              <a:rPr lang="en-US" sz="2200" dirty="0"/>
              <a:t>Finance</a:t>
            </a:r>
          </a:p>
          <a:p>
            <a:pPr lvl="1"/>
            <a:r>
              <a:rPr lang="en-US" sz="2200" dirty="0"/>
              <a:t>Stock Market</a:t>
            </a:r>
          </a:p>
          <a:p>
            <a:pPr lvl="1"/>
            <a:r>
              <a:rPr lang="en-US" sz="2200" dirty="0"/>
              <a:t>Investments</a:t>
            </a:r>
          </a:p>
          <a:p>
            <a:pPr lvl="1"/>
            <a:endParaRPr lang="en-US" sz="2200" dirty="0"/>
          </a:p>
          <a:p>
            <a:r>
              <a:rPr lang="en-US" sz="2400" dirty="0"/>
              <a:t>Banks</a:t>
            </a:r>
          </a:p>
          <a:p>
            <a:r>
              <a:rPr lang="en-US" sz="2400" dirty="0"/>
              <a:t>Hedge Funds</a:t>
            </a:r>
          </a:p>
          <a:p>
            <a:r>
              <a:rPr lang="en-US" sz="2400" dirty="0"/>
              <a:t>Wealth Management Firms</a:t>
            </a:r>
          </a:p>
          <a:p>
            <a:r>
              <a:rPr lang="en-US" sz="2400" dirty="0"/>
              <a:t>Individual Investors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Bank">
            <a:extLst>
              <a:ext uri="{FF2B5EF4-FFF2-40B4-BE49-F238E27FC236}">
                <a16:creationId xmlns:a16="http://schemas.microsoft.com/office/drawing/2014/main" id="{48ABDF53-219B-9446-9B56-0EE0825E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3429000"/>
            <a:ext cx="1222513" cy="1222513"/>
          </a:xfrm>
          <a:prstGeom prst="rect">
            <a:avLst/>
          </a:prstGeom>
        </p:spPr>
      </p:pic>
      <p:pic>
        <p:nvPicPr>
          <p:cNvPr id="7" name="Graphic 6" descr="Piggy Bank">
            <a:extLst>
              <a:ext uri="{FF2B5EF4-FFF2-40B4-BE49-F238E27FC236}">
                <a16:creationId xmlns:a16="http://schemas.microsoft.com/office/drawing/2014/main" id="{C451E55C-AB6E-DA40-94A0-B8536F6B9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857" y="3429000"/>
            <a:ext cx="1222513" cy="1222513"/>
          </a:xfrm>
          <a:prstGeom prst="rect">
            <a:avLst/>
          </a:prstGeom>
        </p:spPr>
      </p:pic>
      <p:pic>
        <p:nvPicPr>
          <p:cNvPr id="11" name="Graphic 10" descr="Bitcoin">
            <a:extLst>
              <a:ext uri="{FF2B5EF4-FFF2-40B4-BE49-F238E27FC236}">
                <a16:creationId xmlns:a16="http://schemas.microsoft.com/office/drawing/2014/main" id="{E89BF340-8F2C-AA47-843A-18CA55002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7928" y="3429000"/>
            <a:ext cx="1222513" cy="12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1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b="1" dirty="0"/>
              <a:t>Form 8-K:</a:t>
            </a:r>
          </a:p>
          <a:p>
            <a:pPr lvl="1"/>
            <a:r>
              <a:rPr lang="en-US" sz="2200" dirty="0"/>
              <a:t> Is the “current report” companies must file with the SEC to announce major events that shareholders should know about.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Efficient Market Hypothesis:</a:t>
            </a:r>
          </a:p>
          <a:p>
            <a:pPr lvl="1"/>
            <a:r>
              <a:rPr lang="en-US" sz="2200" dirty="0"/>
              <a:t>Stock prices reflect all available information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200" dirty="0"/>
          </a:p>
          <a:p>
            <a:endParaRPr lang="en-US" sz="3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3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Collection:</a:t>
            </a:r>
          </a:p>
          <a:p>
            <a:pPr lvl="1"/>
            <a:r>
              <a:rPr lang="en-US" sz="2200" dirty="0"/>
              <a:t>All Companies in the S&amp;P 500</a:t>
            </a:r>
          </a:p>
          <a:p>
            <a:pPr lvl="1"/>
            <a:r>
              <a:rPr lang="en-US" sz="2200" dirty="0"/>
              <a:t>SEC Database</a:t>
            </a:r>
          </a:p>
          <a:p>
            <a:pPr lvl="1"/>
            <a:r>
              <a:rPr lang="en-US" sz="2200" dirty="0"/>
              <a:t>2011 – 2019</a:t>
            </a:r>
          </a:p>
          <a:p>
            <a:pPr lvl="1"/>
            <a:r>
              <a:rPr lang="en-US" sz="2200" dirty="0"/>
              <a:t>63,659 documents</a:t>
            </a:r>
          </a:p>
          <a:p>
            <a:pPr lvl="1"/>
            <a:r>
              <a:rPr lang="en-US" sz="2200" dirty="0"/>
              <a:t>Yahoo Finance – Stock Prices</a:t>
            </a:r>
            <a:r>
              <a:rPr lang="en-US" sz="2000" dirty="0"/>
              <a:t>	</a:t>
            </a:r>
          </a:p>
          <a:p>
            <a:r>
              <a:rPr lang="en-US" sz="2400" dirty="0"/>
              <a:t>Data Cleaning:</a:t>
            </a:r>
            <a:endParaRPr lang="en-US" sz="2200" dirty="0"/>
          </a:p>
          <a:p>
            <a:pPr lvl="1"/>
            <a:r>
              <a:rPr lang="en-US" sz="2200" dirty="0"/>
              <a:t>Parse Documents</a:t>
            </a:r>
          </a:p>
          <a:p>
            <a:pPr lvl="1"/>
            <a:r>
              <a:rPr lang="en-US" sz="2200" dirty="0"/>
              <a:t>Duplicates</a:t>
            </a:r>
          </a:p>
          <a:p>
            <a:pPr lvl="1"/>
            <a:r>
              <a:rPr lang="en-US" sz="2200" dirty="0"/>
              <a:t>56,911 documents</a:t>
            </a:r>
          </a:p>
          <a:p>
            <a:pPr lvl="1"/>
            <a:endParaRPr lang="en-US" sz="20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A28A32-4E26-2342-93EE-6115FB0EC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802203"/>
              </p:ext>
            </p:extLst>
          </p:nvPr>
        </p:nvGraphicFramePr>
        <p:xfrm>
          <a:off x="5332043" y="2154245"/>
          <a:ext cx="5825398" cy="4150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3FAA305-4B08-DB47-8BFC-2AA6095B2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9359" y="4224981"/>
            <a:ext cx="1038780" cy="3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6BE3C-96AE-3741-A5F5-D289768E4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6" y="2312263"/>
            <a:ext cx="10374660" cy="385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7761A-9098-ED44-B44B-5AE5C344C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04" y="2183102"/>
            <a:ext cx="10143744" cy="42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9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B3BB7F1-A658-B649-B451-9F7B32BB6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455058"/>
              </p:ext>
            </p:extLst>
          </p:nvPr>
        </p:nvGraphicFramePr>
        <p:xfrm>
          <a:off x="2415172" y="2279319"/>
          <a:ext cx="7503872" cy="477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2DFE558-4E48-0A41-8AFB-4A15774D1724}"/>
              </a:ext>
            </a:extLst>
          </p:cNvPr>
          <p:cNvCxnSpPr>
            <a:cxnSpLocks/>
          </p:cNvCxnSpPr>
          <p:nvPr/>
        </p:nvCxnSpPr>
        <p:spPr>
          <a:xfrm flipV="1">
            <a:off x="7048500" y="2514083"/>
            <a:ext cx="1651000" cy="7371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904A672-D8AA-3C44-BA6A-B3D45B485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8774" y="3555999"/>
            <a:ext cx="1667527" cy="6402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9E4FF22-56CA-8042-941B-AE85EB84B565}"/>
              </a:ext>
            </a:extLst>
          </p:cNvPr>
          <p:cNvCxnSpPr>
            <a:cxnSpLocks/>
          </p:cNvCxnSpPr>
          <p:nvPr/>
        </p:nvCxnSpPr>
        <p:spPr>
          <a:xfrm>
            <a:off x="6773941" y="4462063"/>
            <a:ext cx="1836659" cy="639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5660E67-7407-2E4B-82CA-4CC1E2DF2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363932"/>
              </p:ext>
            </p:extLst>
          </p:nvPr>
        </p:nvGraphicFramePr>
        <p:xfrm>
          <a:off x="-1" y="1846855"/>
          <a:ext cx="2939525" cy="481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7" name="Graphic 36" descr="Bar graph with upward trend">
            <a:extLst>
              <a:ext uri="{FF2B5EF4-FFF2-40B4-BE49-F238E27FC236}">
                <a16:creationId xmlns:a16="http://schemas.microsoft.com/office/drawing/2014/main" id="{1191F68D-7BAC-D44F-9130-1517F63B55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9500" y="2158462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150EB-9E67-7E4B-85D6-606BA4B688FD}"/>
              </a:ext>
            </a:extLst>
          </p:cNvPr>
          <p:cNvSpPr txBox="1"/>
          <p:nvPr/>
        </p:nvSpPr>
        <p:spPr>
          <a:xfrm>
            <a:off x="9577398" y="2276849"/>
            <a:ext cx="22711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Past Performance: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Day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Week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Month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Year</a:t>
            </a:r>
          </a:p>
          <a:p>
            <a:endParaRPr lang="en-US" sz="1600" dirty="0"/>
          </a:p>
          <a:p>
            <a:r>
              <a:rPr lang="en-US" sz="1600" b="1" dirty="0"/>
              <a:t>Volatility Index </a:t>
            </a:r>
          </a:p>
          <a:p>
            <a:r>
              <a:rPr lang="en-US" sz="1600" dirty="0"/>
              <a:t>( Release Date )</a:t>
            </a:r>
          </a:p>
        </p:txBody>
      </p:sp>
      <p:pic>
        <p:nvPicPr>
          <p:cNvPr id="40" name="Graphic 39" descr="Bullseye">
            <a:extLst>
              <a:ext uri="{FF2B5EF4-FFF2-40B4-BE49-F238E27FC236}">
                <a16:creationId xmlns:a16="http://schemas.microsoft.com/office/drawing/2014/main" id="{A858AA70-9A3F-8643-AA09-A121E49BF3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5276" y="4634249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76C762-CBD2-824F-8C13-2524F3A4F8CF}"/>
              </a:ext>
            </a:extLst>
          </p:cNvPr>
          <p:cNvSpPr txBox="1"/>
          <p:nvPr/>
        </p:nvSpPr>
        <p:spPr>
          <a:xfrm>
            <a:off x="9599964" y="4669196"/>
            <a:ext cx="2271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Sector: I.T.</a:t>
            </a:r>
          </a:p>
          <a:p>
            <a:endParaRPr lang="en-US" sz="1600" dirty="0"/>
          </a:p>
          <a:p>
            <a:r>
              <a:rPr lang="en-US" sz="1600" b="1" dirty="0"/>
              <a:t>Sub-Industry:</a:t>
            </a:r>
          </a:p>
          <a:p>
            <a:r>
              <a:rPr lang="en-US" sz="1600" dirty="0"/>
              <a:t>-    Systems Software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Semiconductors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Internet Services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9900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479</Words>
  <Application>Microsoft Macintosh PowerPoint</Application>
  <PresentationFormat>Widescreen</PresentationFormat>
  <Paragraphs>168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Rockwell</vt:lpstr>
      <vt:lpstr>Rockwell Condensed</vt:lpstr>
      <vt:lpstr>Rockwell Extra Bold</vt:lpstr>
      <vt:lpstr>Wingdings</vt:lpstr>
      <vt:lpstr>Wood Type</vt:lpstr>
      <vt:lpstr>Capstone Predicting stock price movements with text analysis</vt:lpstr>
      <vt:lpstr>Agenda</vt:lpstr>
      <vt:lpstr>Problem Statement</vt:lpstr>
      <vt:lpstr>WHY? And Interested Parts</vt:lpstr>
      <vt:lpstr>Concepts</vt:lpstr>
      <vt:lpstr>Data Collection</vt:lpstr>
      <vt:lpstr>Data Collection</vt:lpstr>
      <vt:lpstr>Data Collection</vt:lpstr>
      <vt:lpstr>Feature Engineering </vt:lpstr>
      <vt:lpstr>Preprocessing - Text</vt:lpstr>
      <vt:lpstr>Preprocessing – over sample</vt:lpstr>
      <vt:lpstr>Modeling Methodology</vt:lpstr>
      <vt:lpstr>Results</vt:lpstr>
      <vt:lpstr>Most Common Words</vt:lpstr>
      <vt:lpstr>Feature importance - UP</vt:lpstr>
      <vt:lpstr>Feature importance - DOWN</vt:lpstr>
      <vt:lpstr>What if? - Industry Specific</vt:lpstr>
      <vt:lpstr>Conclusion</vt:lpstr>
      <vt:lpstr>Next Steps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Predicting stock price movements with text analysis</dc:title>
  <dc:creator>Gabriel Prieto</dc:creator>
  <cp:lastModifiedBy>Gabriel Prieto</cp:lastModifiedBy>
  <cp:revision>8</cp:revision>
  <dcterms:created xsi:type="dcterms:W3CDTF">2019-12-04T18:34:52Z</dcterms:created>
  <dcterms:modified xsi:type="dcterms:W3CDTF">2019-12-04T23:41:21Z</dcterms:modified>
</cp:coreProperties>
</file>